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66" r:id="rId5"/>
    <p:sldId id="279" r:id="rId6"/>
    <p:sldId id="278" r:id="rId7"/>
    <p:sldId id="280" r:id="rId8"/>
    <p:sldId id="281" r:id="rId9"/>
    <p:sldId id="282" r:id="rId10"/>
    <p:sldId id="283" r:id="rId11"/>
    <p:sldId id="284" r:id="rId12"/>
    <p:sldId id="285" r:id="rId13"/>
    <p:sldId id="286" r:id="rId14"/>
    <p:sldId id="287" r:id="rId15"/>
    <p:sldId id="288" r:id="rId16"/>
    <p:sldId id="268" r:id="rId17"/>
  </p:sldIdLst>
  <p:sldSz cx="12192000"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D902"/>
    <a:srgbClr val="8A63A9"/>
    <a:srgbClr val="F6921F"/>
    <a:srgbClr val="237DA0"/>
    <a:srgbClr val="BF4856"/>
    <a:srgbClr val="E77AAE"/>
    <a:srgbClr val="53575B"/>
    <a:srgbClr val="3AB2E6"/>
    <a:srgbClr val="50BEA2"/>
    <a:srgbClr val="F146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E49B9A-EF4E-1EE0-DBE6-E1485ED7E62B}" v="246" dt="2024-03-22T06:52:59.287"/>
    <p1510:client id="{10C69E73-60C1-C251-7041-BB84FEEC2EA9}" v="7" dt="2024-03-21T16:48:44.941"/>
    <p1510:client id="{65FB633C-6E4A-09B2-B8AE-65453FF5C5DD}" v="37" dt="2024-03-21T15:23:28.950"/>
    <p1510:client id="{915E5CCD-408E-9884-0A80-1C74B235EA3E}" v="2374" dt="2024-03-21T16:21:36.015"/>
    <p1510:client id="{F1692F75-A0AA-7D1A-ABED-5EE0D50DD172}" v="42" dt="2024-03-21T17:05:19.9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100" d="100"/>
          <a:sy n="100" d="100"/>
        </p:scale>
        <p:origin x="936" y="3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a Gerber (STADIO - Centurion)" userId="S::miag@stadio.ac.za::d3f4434c-cc81-4823-ad51-d563427b1762" providerId="AD" clId="Web-{2E359512-7C64-EC76-B7B8-E97F48292A30}"/>
    <pc:docChg chg="modSld">
      <pc:chgData name="Mia Gerber (STADIO - Centurion)" userId="S::miag@stadio.ac.za::d3f4434c-cc81-4823-ad51-d563427b1762" providerId="AD" clId="Web-{2E359512-7C64-EC76-B7B8-E97F48292A30}" dt="2024-03-18T08:48:30.092" v="4"/>
      <pc:docMkLst>
        <pc:docMk/>
      </pc:docMkLst>
      <pc:sldChg chg="addAnim modAnim">
        <pc:chgData name="Mia Gerber (STADIO - Centurion)" userId="S::miag@stadio.ac.za::d3f4434c-cc81-4823-ad51-d563427b1762" providerId="AD" clId="Web-{2E359512-7C64-EC76-B7B8-E97F48292A30}" dt="2024-03-18T08:48:30.092" v="4"/>
        <pc:sldMkLst>
          <pc:docMk/>
          <pc:sldMk cId="841252603" sldId="276"/>
        </pc:sldMkLst>
      </pc:sldChg>
    </pc:docChg>
  </pc:docChgLst>
  <pc:docChgLst>
    <pc:chgData name="Mia Gerber (STADIO - Centurion)" userId="S::miag@stadio.ac.za::d3f4434c-cc81-4823-ad51-d563427b1762" providerId="AD" clId="Web-{0CE49B9A-EF4E-1EE0-DBE6-E1485ED7E62B}"/>
    <pc:docChg chg="delSld modSld">
      <pc:chgData name="Mia Gerber (STADIO - Centurion)" userId="S::miag@stadio.ac.za::d3f4434c-cc81-4823-ad51-d563427b1762" providerId="AD" clId="Web-{0CE49B9A-EF4E-1EE0-DBE6-E1485ED7E62B}" dt="2024-03-22T06:52:59.287" v="244" actId="20577"/>
      <pc:docMkLst>
        <pc:docMk/>
      </pc:docMkLst>
      <pc:sldChg chg="modSp del">
        <pc:chgData name="Mia Gerber (STADIO - Centurion)" userId="S::miag@stadio.ac.za::d3f4434c-cc81-4823-ad51-d563427b1762" providerId="AD" clId="Web-{0CE49B9A-EF4E-1EE0-DBE6-E1485ED7E62B}" dt="2024-03-22T05:54:48.541" v="227"/>
        <pc:sldMkLst>
          <pc:docMk/>
          <pc:sldMk cId="1268552804" sldId="269"/>
        </pc:sldMkLst>
        <pc:spChg chg="mod">
          <ac:chgData name="Mia Gerber (STADIO - Centurion)" userId="S::miag@stadio.ac.za::d3f4434c-cc81-4823-ad51-d563427b1762" providerId="AD" clId="Web-{0CE49B9A-EF4E-1EE0-DBE6-E1485ED7E62B}" dt="2024-03-22T05:13:44.514" v="226" actId="20577"/>
          <ac:spMkLst>
            <pc:docMk/>
            <pc:sldMk cId="1268552804" sldId="269"/>
            <ac:spMk id="5" creationId="{F3F99250-6E05-6FF0-D354-173FDA56123E}"/>
          </ac:spMkLst>
        </pc:spChg>
      </pc:sldChg>
      <pc:sldChg chg="modSp">
        <pc:chgData name="Mia Gerber (STADIO - Centurion)" userId="S::miag@stadio.ac.za::d3f4434c-cc81-4823-ad51-d563427b1762" providerId="AD" clId="Web-{0CE49B9A-EF4E-1EE0-DBE6-E1485ED7E62B}" dt="2024-03-22T06:52:59.287" v="244" actId="20577"/>
        <pc:sldMkLst>
          <pc:docMk/>
          <pc:sldMk cId="3050316331" sldId="278"/>
        </pc:sldMkLst>
        <pc:spChg chg="mod">
          <ac:chgData name="Mia Gerber (STADIO - Centurion)" userId="S::miag@stadio.ac.za::d3f4434c-cc81-4823-ad51-d563427b1762" providerId="AD" clId="Web-{0CE49B9A-EF4E-1EE0-DBE6-E1485ED7E62B}" dt="2024-03-22T06:52:59.287" v="244" actId="20577"/>
          <ac:spMkLst>
            <pc:docMk/>
            <pc:sldMk cId="3050316331" sldId="278"/>
            <ac:spMk id="2" creationId="{83990F5B-1A9B-C7DE-CFC6-EA6A151C9873}"/>
          </ac:spMkLst>
        </pc:spChg>
      </pc:sldChg>
      <pc:sldChg chg="modSp">
        <pc:chgData name="Mia Gerber (STADIO - Centurion)" userId="S::miag@stadio.ac.za::d3f4434c-cc81-4823-ad51-d563427b1762" providerId="AD" clId="Web-{0CE49B9A-EF4E-1EE0-DBE6-E1485ED7E62B}" dt="2024-03-22T04:58:54.854" v="188" actId="20577"/>
        <pc:sldMkLst>
          <pc:docMk/>
          <pc:sldMk cId="2679212318" sldId="283"/>
        </pc:sldMkLst>
        <pc:spChg chg="mod">
          <ac:chgData name="Mia Gerber (STADIO - Centurion)" userId="S::miag@stadio.ac.za::d3f4434c-cc81-4823-ad51-d563427b1762" providerId="AD" clId="Web-{0CE49B9A-EF4E-1EE0-DBE6-E1485ED7E62B}" dt="2024-03-22T04:58:54.854" v="188" actId="20577"/>
          <ac:spMkLst>
            <pc:docMk/>
            <pc:sldMk cId="2679212318" sldId="283"/>
            <ac:spMk id="3" creationId="{A7017CB6-8106-B653-75C6-78EB0DEE2036}"/>
          </ac:spMkLst>
        </pc:spChg>
      </pc:sldChg>
      <pc:sldChg chg="delSp">
        <pc:chgData name="Mia Gerber (STADIO - Centurion)" userId="S::miag@stadio.ac.za::d3f4434c-cc81-4823-ad51-d563427b1762" providerId="AD" clId="Web-{0CE49B9A-EF4E-1EE0-DBE6-E1485ED7E62B}" dt="2024-03-22T05:02:20.011" v="224"/>
        <pc:sldMkLst>
          <pc:docMk/>
          <pc:sldMk cId="4077435843" sldId="284"/>
        </pc:sldMkLst>
        <pc:cxnChg chg="del">
          <ac:chgData name="Mia Gerber (STADIO - Centurion)" userId="S::miag@stadio.ac.za::d3f4434c-cc81-4823-ad51-d563427b1762" providerId="AD" clId="Web-{0CE49B9A-EF4E-1EE0-DBE6-E1485ED7E62B}" dt="2024-03-22T05:02:20.011" v="224"/>
          <ac:cxnSpMkLst>
            <pc:docMk/>
            <pc:sldMk cId="4077435843" sldId="284"/>
            <ac:cxnSpMk id="26" creationId="{3DA47F0F-20DB-D69A-70CC-E0C0307BB986}"/>
          </ac:cxnSpMkLst>
        </pc:cxnChg>
      </pc:sldChg>
      <pc:sldChg chg="delSp">
        <pc:chgData name="Mia Gerber (STADIO - Centurion)" userId="S::miag@stadio.ac.za::d3f4434c-cc81-4823-ad51-d563427b1762" providerId="AD" clId="Web-{0CE49B9A-EF4E-1EE0-DBE6-E1485ED7E62B}" dt="2024-03-22T05:02:23.199" v="225"/>
        <pc:sldMkLst>
          <pc:docMk/>
          <pc:sldMk cId="3723596551" sldId="285"/>
        </pc:sldMkLst>
        <pc:cxnChg chg="del">
          <ac:chgData name="Mia Gerber (STADIO - Centurion)" userId="S::miag@stadio.ac.za::d3f4434c-cc81-4823-ad51-d563427b1762" providerId="AD" clId="Web-{0CE49B9A-EF4E-1EE0-DBE6-E1485ED7E62B}" dt="2024-03-22T05:02:23.199" v="225"/>
          <ac:cxnSpMkLst>
            <pc:docMk/>
            <pc:sldMk cId="3723596551" sldId="285"/>
            <ac:cxnSpMk id="26" creationId="{3DA47F0F-20DB-D69A-70CC-E0C0307BB986}"/>
          </ac:cxnSpMkLst>
        </pc:cxnChg>
      </pc:sldChg>
      <pc:sldChg chg="modSp">
        <pc:chgData name="Mia Gerber (STADIO - Centurion)" userId="S::miag@stadio.ac.za::d3f4434c-cc81-4823-ad51-d563427b1762" providerId="AD" clId="Web-{0CE49B9A-EF4E-1EE0-DBE6-E1485ED7E62B}" dt="2024-03-22T05:01:49.089" v="223" actId="20577"/>
        <pc:sldMkLst>
          <pc:docMk/>
          <pc:sldMk cId="1464989545" sldId="288"/>
        </pc:sldMkLst>
        <pc:spChg chg="mod">
          <ac:chgData name="Mia Gerber (STADIO - Centurion)" userId="S::miag@stadio.ac.za::d3f4434c-cc81-4823-ad51-d563427b1762" providerId="AD" clId="Web-{0CE49B9A-EF4E-1EE0-DBE6-E1485ED7E62B}" dt="2024-03-22T05:01:49.089" v="223" actId="20577"/>
          <ac:spMkLst>
            <pc:docMk/>
            <pc:sldMk cId="1464989545" sldId="288"/>
            <ac:spMk id="3" creationId="{EE8B198D-8BE6-9E2E-7769-24879F219A03}"/>
          </ac:spMkLst>
        </pc:spChg>
      </pc:sldChg>
    </pc:docChg>
  </pc:docChgLst>
  <pc:docChgLst>
    <pc:chgData name="Mia Gerber (STADIO - Centurion)" userId="S::miag@stadio.ac.za::d3f4434c-cc81-4823-ad51-d563427b1762" providerId="AD" clId="Web-{847F5598-C1F0-70A2-DC04-9964251014BF}"/>
    <pc:docChg chg="addSld modSld">
      <pc:chgData name="Mia Gerber (STADIO - Centurion)" userId="S::miag@stadio.ac.za::d3f4434c-cc81-4823-ad51-d563427b1762" providerId="AD" clId="Web-{847F5598-C1F0-70A2-DC04-9964251014BF}" dt="2024-02-05T06:52:33.257" v="1443" actId="20577"/>
      <pc:docMkLst>
        <pc:docMk/>
      </pc:docMkLst>
      <pc:sldChg chg="modSp">
        <pc:chgData name="Mia Gerber (STADIO - Centurion)" userId="S::miag@stadio.ac.za::d3f4434c-cc81-4823-ad51-d563427b1762" providerId="AD" clId="Web-{847F5598-C1F0-70A2-DC04-9964251014BF}" dt="2024-02-05T06:12:56.894" v="128" actId="20577"/>
        <pc:sldMkLst>
          <pc:docMk/>
          <pc:sldMk cId="3656451151" sldId="266"/>
        </pc:sldMkLst>
        <pc:spChg chg="mod">
          <ac:chgData name="Mia Gerber (STADIO - Centurion)" userId="S::miag@stadio.ac.za::d3f4434c-cc81-4823-ad51-d563427b1762" providerId="AD" clId="Web-{847F5598-C1F0-70A2-DC04-9964251014BF}" dt="2024-02-05T06:08:50.952" v="3" actId="20577"/>
          <ac:spMkLst>
            <pc:docMk/>
            <pc:sldMk cId="3656451151" sldId="266"/>
            <ac:spMk id="2" creationId="{F488E935-76E5-4600-88F1-8D1D7D7AF1C2}"/>
          </ac:spMkLst>
        </pc:spChg>
        <pc:spChg chg="mod">
          <ac:chgData name="Mia Gerber (STADIO - Centurion)" userId="S::miag@stadio.ac.za::d3f4434c-cc81-4823-ad51-d563427b1762" providerId="AD" clId="Web-{847F5598-C1F0-70A2-DC04-9964251014BF}" dt="2024-02-05T06:12:56.894" v="128" actId="20577"/>
          <ac:spMkLst>
            <pc:docMk/>
            <pc:sldMk cId="3656451151" sldId="266"/>
            <ac:spMk id="3" creationId="{C1F21499-796C-4B48-A8CD-070B8346CCBD}"/>
          </ac:spMkLst>
        </pc:spChg>
      </pc:sldChg>
      <pc:sldChg chg="addSp delSp modSp">
        <pc:chgData name="Mia Gerber (STADIO - Centurion)" userId="S::miag@stadio.ac.za::d3f4434c-cc81-4823-ad51-d563427b1762" providerId="AD" clId="Web-{847F5598-C1F0-70A2-DC04-9964251014BF}" dt="2024-02-05T06:29:09.727" v="773" actId="20577"/>
        <pc:sldMkLst>
          <pc:docMk/>
          <pc:sldMk cId="3990982004" sldId="267"/>
        </pc:sldMkLst>
        <pc:spChg chg="mod">
          <ac:chgData name="Mia Gerber (STADIO - Centurion)" userId="S::miag@stadio.ac.za::d3f4434c-cc81-4823-ad51-d563427b1762" providerId="AD" clId="Web-{847F5598-C1F0-70A2-DC04-9964251014BF}" dt="2024-02-05T06:11:26.111" v="46" actId="20577"/>
          <ac:spMkLst>
            <pc:docMk/>
            <pc:sldMk cId="3990982004" sldId="267"/>
            <ac:spMk id="2" creationId="{CF304153-0B93-40C6-9F73-9FD1EA099EE6}"/>
          </ac:spMkLst>
        </pc:spChg>
        <pc:spChg chg="add mod">
          <ac:chgData name="Mia Gerber (STADIO - Centurion)" userId="S::miag@stadio.ac.za::d3f4434c-cc81-4823-ad51-d563427b1762" providerId="AD" clId="Web-{847F5598-C1F0-70A2-DC04-9964251014BF}" dt="2024-02-05T06:29:09.727" v="773" actId="20577"/>
          <ac:spMkLst>
            <pc:docMk/>
            <pc:sldMk cId="3990982004" sldId="267"/>
            <ac:spMk id="4" creationId="{91E1A2CC-CAD7-5D11-0CF9-F1F5CD97ED0D}"/>
          </ac:spMkLst>
        </pc:spChg>
        <pc:spChg chg="del">
          <ac:chgData name="Mia Gerber (STADIO - Centurion)" userId="S::miag@stadio.ac.za::d3f4434c-cc81-4823-ad51-d563427b1762" providerId="AD" clId="Web-{847F5598-C1F0-70A2-DC04-9964251014BF}" dt="2024-02-05T06:09:51.328" v="18"/>
          <ac:spMkLst>
            <pc:docMk/>
            <pc:sldMk cId="3990982004" sldId="267"/>
            <ac:spMk id="6" creationId="{C8BDFA6C-C96F-4F5B-AFE8-4F95FEE8CDFE}"/>
          </ac:spMkLst>
        </pc:spChg>
        <pc:spChg chg="del">
          <ac:chgData name="Mia Gerber (STADIO - Centurion)" userId="S::miag@stadio.ac.za::d3f4434c-cc81-4823-ad51-d563427b1762" providerId="AD" clId="Web-{847F5598-C1F0-70A2-DC04-9964251014BF}" dt="2024-02-05T06:10:39.532" v="28"/>
          <ac:spMkLst>
            <pc:docMk/>
            <pc:sldMk cId="3990982004" sldId="267"/>
            <ac:spMk id="7" creationId="{74A94B73-C6D2-48C3-9E04-BDA3FB245D6C}"/>
          </ac:spMkLst>
        </pc:spChg>
        <pc:picChg chg="del">
          <ac:chgData name="Mia Gerber (STADIO - Centurion)" userId="S::miag@stadio.ac.za::d3f4434c-cc81-4823-ad51-d563427b1762" providerId="AD" clId="Web-{847F5598-C1F0-70A2-DC04-9964251014BF}" dt="2024-02-05T06:09:51.328" v="18"/>
          <ac:picMkLst>
            <pc:docMk/>
            <pc:sldMk cId="3990982004" sldId="267"/>
            <ac:picMk id="5" creationId="{315E9A25-FCB2-4859-BE4E-36C691D9975C}"/>
          </ac:picMkLst>
        </pc:picChg>
      </pc:sldChg>
      <pc:sldChg chg="modSp new">
        <pc:chgData name="Mia Gerber (STADIO - Centurion)" userId="S::miag@stadio.ac.za::d3f4434c-cc81-4823-ad51-d563427b1762" providerId="AD" clId="Web-{847F5598-C1F0-70A2-DC04-9964251014BF}" dt="2024-02-05T06:19:45.309" v="327" actId="20577"/>
        <pc:sldMkLst>
          <pc:docMk/>
          <pc:sldMk cId="1268552804" sldId="269"/>
        </pc:sldMkLst>
        <pc:spChg chg="mod">
          <ac:chgData name="Mia Gerber (STADIO - Centurion)" userId="S::miag@stadio.ac.za::d3f4434c-cc81-4823-ad51-d563427b1762" providerId="AD" clId="Web-{847F5598-C1F0-70A2-DC04-9964251014BF}" dt="2024-02-05T06:13:45.333" v="190" actId="20577"/>
          <ac:spMkLst>
            <pc:docMk/>
            <pc:sldMk cId="1268552804" sldId="269"/>
            <ac:spMk id="2" creationId="{83990F5B-1A9B-C7DE-CFC6-EA6A151C9873}"/>
          </ac:spMkLst>
        </pc:spChg>
        <pc:spChg chg="mod">
          <ac:chgData name="Mia Gerber (STADIO - Centurion)" userId="S::miag@stadio.ac.za::d3f4434c-cc81-4823-ad51-d563427b1762" providerId="AD" clId="Web-{847F5598-C1F0-70A2-DC04-9964251014BF}" dt="2024-02-05T06:19:45.309" v="327" actId="20577"/>
          <ac:spMkLst>
            <pc:docMk/>
            <pc:sldMk cId="1268552804" sldId="269"/>
            <ac:spMk id="3" creationId="{A7017CB6-8106-B653-75C6-78EB0DEE2036}"/>
          </ac:spMkLst>
        </pc:spChg>
      </pc:sldChg>
      <pc:sldChg chg="modSp new">
        <pc:chgData name="Mia Gerber (STADIO - Centurion)" userId="S::miag@stadio.ac.za::d3f4434c-cc81-4823-ad51-d563427b1762" providerId="AD" clId="Web-{847F5598-C1F0-70A2-DC04-9964251014BF}" dt="2024-02-05T06:43:17.573" v="1372" actId="20577"/>
        <pc:sldMkLst>
          <pc:docMk/>
          <pc:sldMk cId="2039666279" sldId="270"/>
        </pc:sldMkLst>
        <pc:spChg chg="mod">
          <ac:chgData name="Mia Gerber (STADIO - Centurion)" userId="S::miag@stadio.ac.za::d3f4434c-cc81-4823-ad51-d563427b1762" providerId="AD" clId="Web-{847F5598-C1F0-70A2-DC04-9964251014BF}" dt="2024-02-05T06:13:54.364" v="198" actId="20577"/>
          <ac:spMkLst>
            <pc:docMk/>
            <pc:sldMk cId="2039666279" sldId="270"/>
            <ac:spMk id="2" creationId="{B1BB80E6-B1AB-10E2-D183-90DB1EEC634F}"/>
          </ac:spMkLst>
        </pc:spChg>
        <pc:spChg chg="mod">
          <ac:chgData name="Mia Gerber (STADIO - Centurion)" userId="S::miag@stadio.ac.za::d3f4434c-cc81-4823-ad51-d563427b1762" providerId="AD" clId="Web-{847F5598-C1F0-70A2-DC04-9964251014BF}" dt="2024-02-05T06:43:17.573" v="1372" actId="20577"/>
          <ac:spMkLst>
            <pc:docMk/>
            <pc:sldMk cId="2039666279" sldId="270"/>
            <ac:spMk id="3" creationId="{4AE2648F-A68E-229A-F4D7-13A1E44B7C64}"/>
          </ac:spMkLst>
        </pc:spChg>
      </pc:sldChg>
      <pc:sldChg chg="modSp new">
        <pc:chgData name="Mia Gerber (STADIO - Centurion)" userId="S::miag@stadio.ac.za::d3f4434c-cc81-4823-ad51-d563427b1762" providerId="AD" clId="Web-{847F5598-C1F0-70A2-DC04-9964251014BF}" dt="2024-02-05T06:52:33.257" v="1443" actId="20577"/>
        <pc:sldMkLst>
          <pc:docMk/>
          <pc:sldMk cId="828333191" sldId="271"/>
        </pc:sldMkLst>
        <pc:spChg chg="mod">
          <ac:chgData name="Mia Gerber (STADIO - Centurion)" userId="S::miag@stadio.ac.za::d3f4434c-cc81-4823-ad51-d563427b1762" providerId="AD" clId="Web-{847F5598-C1F0-70A2-DC04-9964251014BF}" dt="2024-02-05T06:14:05.396" v="208" actId="20577"/>
          <ac:spMkLst>
            <pc:docMk/>
            <pc:sldMk cId="828333191" sldId="271"/>
            <ac:spMk id="2" creationId="{8212C9F7-F8F6-F26B-65E5-256BB4B42404}"/>
          </ac:spMkLst>
        </pc:spChg>
        <pc:spChg chg="mod">
          <ac:chgData name="Mia Gerber (STADIO - Centurion)" userId="S::miag@stadio.ac.za::d3f4434c-cc81-4823-ad51-d563427b1762" providerId="AD" clId="Web-{847F5598-C1F0-70A2-DC04-9964251014BF}" dt="2024-02-05T06:52:33.257" v="1443" actId="20577"/>
          <ac:spMkLst>
            <pc:docMk/>
            <pc:sldMk cId="828333191" sldId="271"/>
            <ac:spMk id="3" creationId="{AB3E16BF-47C3-0BDF-6D74-36F37BD5F138}"/>
          </ac:spMkLst>
        </pc:spChg>
      </pc:sldChg>
      <pc:sldChg chg="addSp delSp modSp new">
        <pc:chgData name="Mia Gerber (STADIO - Centurion)" userId="S::miag@stadio.ac.za::d3f4434c-cc81-4823-ad51-d563427b1762" providerId="AD" clId="Web-{847F5598-C1F0-70A2-DC04-9964251014BF}" dt="2024-02-05T06:41:28.790" v="1365"/>
        <pc:sldMkLst>
          <pc:docMk/>
          <pc:sldMk cId="141964732" sldId="272"/>
        </pc:sldMkLst>
        <pc:spChg chg="mod">
          <ac:chgData name="Mia Gerber (STADIO - Centurion)" userId="S::miag@stadio.ac.za::d3f4434c-cc81-4823-ad51-d563427b1762" providerId="AD" clId="Web-{847F5598-C1F0-70A2-DC04-9964251014BF}" dt="2024-02-05T06:32:55.920" v="975"/>
          <ac:spMkLst>
            <pc:docMk/>
            <pc:sldMk cId="141964732" sldId="272"/>
            <ac:spMk id="2" creationId="{38875EF6-635A-E13D-419C-B704DE6762E0}"/>
          </ac:spMkLst>
        </pc:spChg>
        <pc:spChg chg="add del">
          <ac:chgData name="Mia Gerber (STADIO - Centurion)" userId="S::miag@stadio.ac.za::d3f4434c-cc81-4823-ad51-d563427b1762" providerId="AD" clId="Web-{847F5598-C1F0-70A2-DC04-9964251014BF}" dt="2024-02-05T06:32:51.091" v="974"/>
          <ac:spMkLst>
            <pc:docMk/>
            <pc:sldMk cId="141964732" sldId="272"/>
            <ac:spMk id="3" creationId="{46101313-05CB-32EB-9644-44B06BD486A4}"/>
          </ac:spMkLst>
        </pc:spChg>
        <pc:spChg chg="add mod">
          <ac:chgData name="Mia Gerber (STADIO - Centurion)" userId="S::miag@stadio.ac.za::d3f4434c-cc81-4823-ad51-d563427b1762" providerId="AD" clId="Web-{847F5598-C1F0-70A2-DC04-9964251014BF}" dt="2024-02-05T06:39:15.256" v="1283" actId="20577"/>
          <ac:spMkLst>
            <pc:docMk/>
            <pc:sldMk cId="141964732" sldId="272"/>
            <ac:spMk id="7" creationId="{66260298-E31D-D248-B7C3-8F501DBE5C36}"/>
          </ac:spMkLst>
        </pc:spChg>
        <pc:graphicFrameChg chg="add mod modGraphic">
          <ac:chgData name="Mia Gerber (STADIO - Centurion)" userId="S::miag@stadio.ac.za::d3f4434c-cc81-4823-ad51-d563427b1762" providerId="AD" clId="Web-{847F5598-C1F0-70A2-DC04-9964251014BF}" dt="2024-02-05T06:41:28.790" v="1365"/>
          <ac:graphicFrameMkLst>
            <pc:docMk/>
            <pc:sldMk cId="141964732" sldId="272"/>
            <ac:graphicFrameMk id="5" creationId="{1CD255AC-9911-D710-C323-8442661722D1}"/>
          </ac:graphicFrameMkLst>
        </pc:graphicFrameChg>
      </pc:sldChg>
      <pc:sldChg chg="modSp new">
        <pc:chgData name="Mia Gerber (STADIO - Centurion)" userId="S::miag@stadio.ac.za::d3f4434c-cc81-4823-ad51-d563427b1762" providerId="AD" clId="Web-{847F5598-C1F0-70A2-DC04-9964251014BF}" dt="2024-02-05T06:30:31.198" v="899" actId="20577"/>
        <pc:sldMkLst>
          <pc:docMk/>
          <pc:sldMk cId="990029053" sldId="273"/>
        </pc:sldMkLst>
        <pc:spChg chg="mod">
          <ac:chgData name="Mia Gerber (STADIO - Centurion)" userId="S::miag@stadio.ac.za::d3f4434c-cc81-4823-ad51-d563427b1762" providerId="AD" clId="Web-{847F5598-C1F0-70A2-DC04-9964251014BF}" dt="2024-02-05T06:29:22.603" v="788" actId="20577"/>
          <ac:spMkLst>
            <pc:docMk/>
            <pc:sldMk cId="990029053" sldId="273"/>
            <ac:spMk id="2" creationId="{88EC70B1-C568-95A7-9E04-2A1A518726F8}"/>
          </ac:spMkLst>
        </pc:spChg>
        <pc:spChg chg="mod">
          <ac:chgData name="Mia Gerber (STADIO - Centurion)" userId="S::miag@stadio.ac.za::d3f4434c-cc81-4823-ad51-d563427b1762" providerId="AD" clId="Web-{847F5598-C1F0-70A2-DC04-9964251014BF}" dt="2024-02-05T06:30:31.198" v="899" actId="20577"/>
          <ac:spMkLst>
            <pc:docMk/>
            <pc:sldMk cId="990029053" sldId="273"/>
            <ac:spMk id="3" creationId="{15FF2BFD-D135-1AF6-CDD6-8CE7D4EF94CE}"/>
          </ac:spMkLst>
        </pc:spChg>
      </pc:sldChg>
      <pc:sldChg chg="addSp delSp modSp new">
        <pc:chgData name="Mia Gerber (STADIO - Centurion)" userId="S::miag@stadio.ac.za::d3f4434c-cc81-4823-ad51-d563427b1762" providerId="AD" clId="Web-{847F5598-C1F0-70A2-DC04-9964251014BF}" dt="2024-02-05T06:33:32.077" v="998"/>
        <pc:sldMkLst>
          <pc:docMk/>
          <pc:sldMk cId="200809142" sldId="274"/>
        </pc:sldMkLst>
        <pc:spChg chg="mod">
          <ac:chgData name="Mia Gerber (STADIO - Centurion)" userId="S::miag@stadio.ac.za::d3f4434c-cc81-4823-ad51-d563427b1762" providerId="AD" clId="Web-{847F5598-C1F0-70A2-DC04-9964251014BF}" dt="2024-02-05T06:14:42.178" v="247" actId="20577"/>
          <ac:spMkLst>
            <pc:docMk/>
            <pc:sldMk cId="200809142" sldId="274"/>
            <ac:spMk id="2" creationId="{21AB6FC5-E65E-0A88-8EB6-1D2FECDC090A}"/>
          </ac:spMkLst>
        </pc:spChg>
        <pc:spChg chg="del">
          <ac:chgData name="Mia Gerber (STADIO - Centurion)" userId="S::miag@stadio.ac.za::d3f4434c-cc81-4823-ad51-d563427b1762" providerId="AD" clId="Web-{847F5598-C1F0-70A2-DC04-9964251014BF}" dt="2024-02-05T06:22:07.578" v="433"/>
          <ac:spMkLst>
            <pc:docMk/>
            <pc:sldMk cId="200809142" sldId="274"/>
            <ac:spMk id="3" creationId="{90B965BE-370A-2C91-4745-EA57F2F438BA}"/>
          </ac:spMkLst>
        </pc:spChg>
        <pc:spChg chg="add del mod">
          <ac:chgData name="Mia Gerber (STADIO - Centurion)" userId="S::miag@stadio.ac.za::d3f4434c-cc81-4823-ad51-d563427b1762" providerId="AD" clId="Web-{847F5598-C1F0-70A2-DC04-9964251014BF}" dt="2024-02-05T06:33:19.639" v="979"/>
          <ac:spMkLst>
            <pc:docMk/>
            <pc:sldMk cId="200809142" sldId="274"/>
            <ac:spMk id="6" creationId="{DD311D54-0024-F1A6-39BB-4AF6E3F88AAC}"/>
          </ac:spMkLst>
        </pc:spChg>
        <pc:graphicFrameChg chg="add del mod ord modGraphic">
          <ac:chgData name="Mia Gerber (STADIO - Centurion)" userId="S::miag@stadio.ac.za::d3f4434c-cc81-4823-ad51-d563427b1762" providerId="AD" clId="Web-{847F5598-C1F0-70A2-DC04-9964251014BF}" dt="2024-02-05T06:33:15.451" v="977"/>
          <ac:graphicFrameMkLst>
            <pc:docMk/>
            <pc:sldMk cId="200809142" sldId="274"/>
            <ac:graphicFrameMk id="4" creationId="{83B2759D-6244-A56F-61FF-99CACFD87622}"/>
          </ac:graphicFrameMkLst>
        </pc:graphicFrameChg>
        <pc:graphicFrameChg chg="add mod modGraphic">
          <ac:chgData name="Mia Gerber (STADIO - Centurion)" userId="S::miag@stadio.ac.za::d3f4434c-cc81-4823-ad51-d563427b1762" providerId="AD" clId="Web-{847F5598-C1F0-70A2-DC04-9964251014BF}" dt="2024-02-05T06:33:32.077" v="998"/>
          <ac:graphicFrameMkLst>
            <pc:docMk/>
            <pc:sldMk cId="200809142" sldId="274"/>
            <ac:graphicFrameMk id="8" creationId="{705906A3-B8F7-EBE0-6DBC-C3FB71EB98EF}"/>
          </ac:graphicFrameMkLst>
        </pc:graphicFrameChg>
      </pc:sldChg>
      <pc:sldChg chg="modSp add replId">
        <pc:chgData name="Mia Gerber (STADIO - Centurion)" userId="S::miag@stadio.ac.za::d3f4434c-cc81-4823-ad51-d563427b1762" providerId="AD" clId="Web-{847F5598-C1F0-70A2-DC04-9964251014BF}" dt="2024-02-05T06:21:47.077" v="432" actId="20577"/>
        <pc:sldMkLst>
          <pc:docMk/>
          <pc:sldMk cId="1909704959" sldId="275"/>
        </pc:sldMkLst>
        <pc:spChg chg="mod">
          <ac:chgData name="Mia Gerber (STADIO - Centurion)" userId="S::miag@stadio.ac.za::d3f4434c-cc81-4823-ad51-d563427b1762" providerId="AD" clId="Web-{847F5598-C1F0-70A2-DC04-9964251014BF}" dt="2024-02-05T06:21:47.077" v="432" actId="20577"/>
          <ac:spMkLst>
            <pc:docMk/>
            <pc:sldMk cId="1909704959" sldId="275"/>
            <ac:spMk id="3" creationId="{A7017CB6-8106-B653-75C6-78EB0DEE2036}"/>
          </ac:spMkLst>
        </pc:spChg>
      </pc:sldChg>
    </pc:docChg>
  </pc:docChgLst>
  <pc:docChgLst>
    <pc:chgData name="Mia Gerber (STADIO - Centurion)" userId="S::miag@stadio.ac.za::d3f4434c-cc81-4823-ad51-d563427b1762" providerId="AD" clId="Web-{56F51FEF-405D-5694-1A8A-E96C0B33921B}"/>
    <pc:docChg chg="addSld delSld modSld sldOrd">
      <pc:chgData name="Mia Gerber (STADIO - Centurion)" userId="S::miag@stadio.ac.za::d3f4434c-cc81-4823-ad51-d563427b1762" providerId="AD" clId="Web-{56F51FEF-405D-5694-1A8A-E96C0B33921B}" dt="2024-03-17T11:48:50.605" v="369" actId="20577"/>
      <pc:docMkLst>
        <pc:docMk/>
      </pc:docMkLst>
      <pc:sldChg chg="modSp">
        <pc:chgData name="Mia Gerber (STADIO - Centurion)" userId="S::miag@stadio.ac.za::d3f4434c-cc81-4823-ad51-d563427b1762" providerId="AD" clId="Web-{56F51FEF-405D-5694-1A8A-E96C0B33921B}" dt="2024-03-17T11:24:35.447" v="22" actId="20577"/>
        <pc:sldMkLst>
          <pc:docMk/>
          <pc:sldMk cId="3656451151" sldId="266"/>
        </pc:sldMkLst>
        <pc:spChg chg="mod">
          <ac:chgData name="Mia Gerber (STADIO - Centurion)" userId="S::miag@stadio.ac.za::d3f4434c-cc81-4823-ad51-d563427b1762" providerId="AD" clId="Web-{56F51FEF-405D-5694-1A8A-E96C0B33921B}" dt="2024-03-17T11:24:35.447" v="22" actId="20577"/>
          <ac:spMkLst>
            <pc:docMk/>
            <pc:sldMk cId="3656451151" sldId="266"/>
            <ac:spMk id="3" creationId="{C1F21499-796C-4B48-A8CD-070B8346CCBD}"/>
          </ac:spMkLst>
        </pc:spChg>
      </pc:sldChg>
      <pc:sldChg chg="del">
        <pc:chgData name="Mia Gerber (STADIO - Centurion)" userId="S::miag@stadio.ac.za::d3f4434c-cc81-4823-ad51-d563427b1762" providerId="AD" clId="Web-{56F51FEF-405D-5694-1A8A-E96C0B33921B}" dt="2024-03-17T11:25:43.796" v="23"/>
        <pc:sldMkLst>
          <pc:docMk/>
          <pc:sldMk cId="3990982004" sldId="267"/>
        </pc:sldMkLst>
      </pc:sldChg>
      <pc:sldChg chg="addSp delSp modSp delAnim">
        <pc:chgData name="Mia Gerber (STADIO - Centurion)" userId="S::miag@stadio.ac.za::d3f4434c-cc81-4823-ad51-d563427b1762" providerId="AD" clId="Web-{56F51FEF-405D-5694-1A8A-E96C0B33921B}" dt="2024-03-17T11:27:33.038" v="31"/>
        <pc:sldMkLst>
          <pc:docMk/>
          <pc:sldMk cId="1268552804" sldId="269"/>
        </pc:sldMkLst>
        <pc:spChg chg="mod">
          <ac:chgData name="Mia Gerber (STADIO - Centurion)" userId="S::miag@stadio.ac.za::d3f4434c-cc81-4823-ad51-d563427b1762" providerId="AD" clId="Web-{56F51FEF-405D-5694-1A8A-E96C0B33921B}" dt="2024-03-17T11:25:47.077" v="24" actId="20577"/>
          <ac:spMkLst>
            <pc:docMk/>
            <pc:sldMk cId="1268552804" sldId="269"/>
            <ac:spMk id="2" creationId="{83990F5B-1A9B-C7DE-CFC6-EA6A151C9873}"/>
          </ac:spMkLst>
        </pc:spChg>
        <pc:spChg chg="del mod">
          <ac:chgData name="Mia Gerber (STADIO - Centurion)" userId="S::miag@stadio.ac.za::d3f4434c-cc81-4823-ad51-d563427b1762" providerId="AD" clId="Web-{56F51FEF-405D-5694-1A8A-E96C0B33921B}" dt="2024-03-17T11:27:33.038" v="31"/>
          <ac:spMkLst>
            <pc:docMk/>
            <pc:sldMk cId="1268552804" sldId="269"/>
            <ac:spMk id="3" creationId="{A7017CB6-8106-B653-75C6-78EB0DEE2036}"/>
          </ac:spMkLst>
        </pc:spChg>
        <pc:picChg chg="add mod ord">
          <ac:chgData name="Mia Gerber (STADIO - Centurion)" userId="S::miag@stadio.ac.za::d3f4434c-cc81-4823-ad51-d563427b1762" providerId="AD" clId="Web-{56F51FEF-405D-5694-1A8A-E96C0B33921B}" dt="2024-03-17T11:27:33.038" v="31"/>
          <ac:picMkLst>
            <pc:docMk/>
            <pc:sldMk cId="1268552804" sldId="269"/>
            <ac:picMk id="4" creationId="{387E8C71-1CDA-6A1B-F812-4CCF9DE49178}"/>
          </ac:picMkLst>
        </pc:picChg>
      </pc:sldChg>
      <pc:sldChg chg="del">
        <pc:chgData name="Mia Gerber (STADIO - Centurion)" userId="S::miag@stadio.ac.za::d3f4434c-cc81-4823-ad51-d563427b1762" providerId="AD" clId="Web-{56F51FEF-405D-5694-1A8A-E96C0B33921B}" dt="2024-03-17T11:25:54.656" v="29"/>
        <pc:sldMkLst>
          <pc:docMk/>
          <pc:sldMk cId="2039666279" sldId="270"/>
        </pc:sldMkLst>
      </pc:sldChg>
      <pc:sldChg chg="del">
        <pc:chgData name="Mia Gerber (STADIO - Centurion)" userId="S::miag@stadio.ac.za::d3f4434c-cc81-4823-ad51-d563427b1762" providerId="AD" clId="Web-{56F51FEF-405D-5694-1A8A-E96C0B33921B}" dt="2024-03-17T11:25:54.656" v="28"/>
        <pc:sldMkLst>
          <pc:docMk/>
          <pc:sldMk cId="828333191" sldId="271"/>
        </pc:sldMkLst>
      </pc:sldChg>
      <pc:sldChg chg="del">
        <pc:chgData name="Mia Gerber (STADIO - Centurion)" userId="S::miag@stadio.ac.za::d3f4434c-cc81-4823-ad51-d563427b1762" providerId="AD" clId="Web-{56F51FEF-405D-5694-1A8A-E96C0B33921B}" dt="2024-03-17T11:25:54.656" v="27"/>
        <pc:sldMkLst>
          <pc:docMk/>
          <pc:sldMk cId="141964732" sldId="272"/>
        </pc:sldMkLst>
      </pc:sldChg>
      <pc:sldChg chg="del">
        <pc:chgData name="Mia Gerber (STADIO - Centurion)" userId="S::miag@stadio.ac.za::d3f4434c-cc81-4823-ad51-d563427b1762" providerId="AD" clId="Web-{56F51FEF-405D-5694-1A8A-E96C0B33921B}" dt="2024-03-17T11:25:54.656" v="26"/>
        <pc:sldMkLst>
          <pc:docMk/>
          <pc:sldMk cId="990029053" sldId="273"/>
        </pc:sldMkLst>
      </pc:sldChg>
      <pc:sldChg chg="del">
        <pc:chgData name="Mia Gerber (STADIO - Centurion)" userId="S::miag@stadio.ac.za::d3f4434c-cc81-4823-ad51-d563427b1762" providerId="AD" clId="Web-{56F51FEF-405D-5694-1A8A-E96C0B33921B}" dt="2024-03-17T11:25:54.656" v="30"/>
        <pc:sldMkLst>
          <pc:docMk/>
          <pc:sldMk cId="200809142" sldId="274"/>
        </pc:sldMkLst>
      </pc:sldChg>
      <pc:sldChg chg="modSp">
        <pc:chgData name="Mia Gerber (STADIO - Centurion)" userId="S::miag@stadio.ac.za::d3f4434c-cc81-4823-ad51-d563427b1762" providerId="AD" clId="Web-{56F51FEF-405D-5694-1A8A-E96C0B33921B}" dt="2024-03-17T11:30:08.721" v="144" actId="20577"/>
        <pc:sldMkLst>
          <pc:docMk/>
          <pc:sldMk cId="1909704959" sldId="275"/>
        </pc:sldMkLst>
        <pc:spChg chg="mod">
          <ac:chgData name="Mia Gerber (STADIO - Centurion)" userId="S::miag@stadio.ac.za::d3f4434c-cc81-4823-ad51-d563427b1762" providerId="AD" clId="Web-{56F51FEF-405D-5694-1A8A-E96C0B33921B}" dt="2024-03-17T11:29:39.953" v="109" actId="20577"/>
          <ac:spMkLst>
            <pc:docMk/>
            <pc:sldMk cId="1909704959" sldId="275"/>
            <ac:spMk id="2" creationId="{83990F5B-1A9B-C7DE-CFC6-EA6A151C9873}"/>
          </ac:spMkLst>
        </pc:spChg>
        <pc:spChg chg="mod">
          <ac:chgData name="Mia Gerber (STADIO - Centurion)" userId="S::miag@stadio.ac.za::d3f4434c-cc81-4823-ad51-d563427b1762" providerId="AD" clId="Web-{56F51FEF-405D-5694-1A8A-E96C0B33921B}" dt="2024-03-17T11:30:08.721" v="144" actId="20577"/>
          <ac:spMkLst>
            <pc:docMk/>
            <pc:sldMk cId="1909704959" sldId="275"/>
            <ac:spMk id="3" creationId="{A7017CB6-8106-B653-75C6-78EB0DEE2036}"/>
          </ac:spMkLst>
        </pc:spChg>
      </pc:sldChg>
      <pc:sldChg chg="modSp add replId">
        <pc:chgData name="Mia Gerber (STADIO - Centurion)" userId="S::miag@stadio.ac.za::d3f4434c-cc81-4823-ad51-d563427b1762" providerId="AD" clId="Web-{56F51FEF-405D-5694-1A8A-E96C0B33921B}" dt="2024-03-17T11:30:03.142" v="140" actId="20577"/>
        <pc:sldMkLst>
          <pc:docMk/>
          <pc:sldMk cId="841252603" sldId="276"/>
        </pc:sldMkLst>
        <pc:spChg chg="mod">
          <ac:chgData name="Mia Gerber (STADIO - Centurion)" userId="S::miag@stadio.ac.za::d3f4434c-cc81-4823-ad51-d563427b1762" providerId="AD" clId="Web-{56F51FEF-405D-5694-1A8A-E96C0B33921B}" dt="2024-03-17T11:29:52.517" v="137" actId="20577"/>
          <ac:spMkLst>
            <pc:docMk/>
            <pc:sldMk cId="841252603" sldId="276"/>
            <ac:spMk id="2" creationId="{83990F5B-1A9B-C7DE-CFC6-EA6A151C9873}"/>
          </ac:spMkLst>
        </pc:spChg>
        <pc:spChg chg="mod">
          <ac:chgData name="Mia Gerber (STADIO - Centurion)" userId="S::miag@stadio.ac.za::d3f4434c-cc81-4823-ad51-d563427b1762" providerId="AD" clId="Web-{56F51FEF-405D-5694-1A8A-E96C0B33921B}" dt="2024-03-17T11:30:03.142" v="140" actId="20577"/>
          <ac:spMkLst>
            <pc:docMk/>
            <pc:sldMk cId="841252603" sldId="276"/>
            <ac:spMk id="3" creationId="{A7017CB6-8106-B653-75C6-78EB0DEE2036}"/>
          </ac:spMkLst>
        </pc:spChg>
      </pc:sldChg>
      <pc:sldChg chg="modSp add replId">
        <pc:chgData name="Mia Gerber (STADIO - Centurion)" userId="S::miag@stadio.ac.za::d3f4434c-cc81-4823-ad51-d563427b1762" providerId="AD" clId="Web-{56F51FEF-405D-5694-1A8A-E96C0B33921B}" dt="2024-03-17T11:48:50.605" v="369" actId="20577"/>
        <pc:sldMkLst>
          <pc:docMk/>
          <pc:sldMk cId="4193918366" sldId="277"/>
        </pc:sldMkLst>
        <pc:spChg chg="mod">
          <ac:chgData name="Mia Gerber (STADIO - Centurion)" userId="S::miag@stadio.ac.za::d3f4434c-cc81-4823-ad51-d563427b1762" providerId="AD" clId="Web-{56F51FEF-405D-5694-1A8A-E96C0B33921B}" dt="2024-03-17T11:33:16.438" v="206" actId="20577"/>
          <ac:spMkLst>
            <pc:docMk/>
            <pc:sldMk cId="4193918366" sldId="277"/>
            <ac:spMk id="2" creationId="{83990F5B-1A9B-C7DE-CFC6-EA6A151C9873}"/>
          </ac:spMkLst>
        </pc:spChg>
        <pc:spChg chg="mod">
          <ac:chgData name="Mia Gerber (STADIO - Centurion)" userId="S::miag@stadio.ac.za::d3f4434c-cc81-4823-ad51-d563427b1762" providerId="AD" clId="Web-{56F51FEF-405D-5694-1A8A-E96C0B33921B}" dt="2024-03-17T11:48:50.605" v="369" actId="20577"/>
          <ac:spMkLst>
            <pc:docMk/>
            <pc:sldMk cId="4193918366" sldId="277"/>
            <ac:spMk id="3" creationId="{A7017CB6-8106-B653-75C6-78EB0DEE2036}"/>
          </ac:spMkLst>
        </pc:spChg>
      </pc:sldChg>
      <pc:sldChg chg="modSp add ord replId">
        <pc:chgData name="Mia Gerber (STADIO - Centurion)" userId="S::miag@stadio.ac.za::d3f4434c-cc81-4823-ad51-d563427b1762" providerId="AD" clId="Web-{56F51FEF-405D-5694-1A8A-E96C0B33921B}" dt="2024-03-17T11:28:40.840" v="62"/>
        <pc:sldMkLst>
          <pc:docMk/>
          <pc:sldMk cId="3050316331" sldId="278"/>
        </pc:sldMkLst>
        <pc:spChg chg="mod">
          <ac:chgData name="Mia Gerber (STADIO - Centurion)" userId="S::miag@stadio.ac.za::d3f4434c-cc81-4823-ad51-d563427b1762" providerId="AD" clId="Web-{56F51FEF-405D-5694-1A8A-E96C0B33921B}" dt="2024-03-17T11:28:29.292" v="58" actId="20577"/>
          <ac:spMkLst>
            <pc:docMk/>
            <pc:sldMk cId="3050316331" sldId="278"/>
            <ac:spMk id="2" creationId="{83990F5B-1A9B-C7DE-CFC6-EA6A151C9873}"/>
          </ac:spMkLst>
        </pc:spChg>
        <pc:spChg chg="mod">
          <ac:chgData name="Mia Gerber (STADIO - Centurion)" userId="S::miag@stadio.ac.za::d3f4434c-cc81-4823-ad51-d563427b1762" providerId="AD" clId="Web-{56F51FEF-405D-5694-1A8A-E96C0B33921B}" dt="2024-03-17T11:28:37.902" v="61" actId="20577"/>
          <ac:spMkLst>
            <pc:docMk/>
            <pc:sldMk cId="3050316331" sldId="278"/>
            <ac:spMk id="3" creationId="{A7017CB6-8106-B653-75C6-78EB0DEE2036}"/>
          </ac:spMkLst>
        </pc:spChg>
      </pc:sldChg>
    </pc:docChg>
  </pc:docChgLst>
  <pc:docChgLst>
    <pc:chgData name="Mia Gerber (STADIO - Centurion)" userId="S::miag@stadio.ac.za::d3f4434c-cc81-4823-ad51-d563427b1762" providerId="AD" clId="Web-{CDD890E0-D507-B9C2-01D4-50B7248C3E29}"/>
    <pc:docChg chg="modSld">
      <pc:chgData name="Mia Gerber (STADIO - Centurion)" userId="S::miag@stadio.ac.za::d3f4434c-cc81-4823-ad51-d563427b1762" providerId="AD" clId="Web-{CDD890E0-D507-B9C2-01D4-50B7248C3E29}" dt="2024-03-11T08:36:15.944" v="0"/>
      <pc:docMkLst>
        <pc:docMk/>
      </pc:docMkLst>
      <pc:sldChg chg="addAnim">
        <pc:chgData name="Mia Gerber (STADIO - Centurion)" userId="S::miag@stadio.ac.za::d3f4434c-cc81-4823-ad51-d563427b1762" providerId="AD" clId="Web-{CDD890E0-D507-B9C2-01D4-50B7248C3E29}" dt="2024-03-11T08:36:15.944" v="0"/>
        <pc:sldMkLst>
          <pc:docMk/>
          <pc:sldMk cId="990029053" sldId="273"/>
        </pc:sldMkLst>
      </pc:sldChg>
    </pc:docChg>
  </pc:docChgLst>
  <pc:docChgLst>
    <pc:chgData name="Mia Gerber (STADIO - Centurion)" userId="S::miag@stadio.ac.za::d3f4434c-cc81-4823-ad51-d563427b1762" providerId="AD" clId="Web-{21FC80FD-D929-C571-824B-6A1F07CABA5B}"/>
    <pc:docChg chg="delSld">
      <pc:chgData name="Mia Gerber (STADIO - Centurion)" userId="S::miag@stadio.ac.za::d3f4434c-cc81-4823-ad51-d563427b1762" providerId="AD" clId="Web-{21FC80FD-D929-C571-824B-6A1F07CABA5B}" dt="2024-02-04T12:08:40.235" v="2"/>
      <pc:docMkLst>
        <pc:docMk/>
      </pc:docMkLst>
      <pc:sldChg chg="del">
        <pc:chgData name="Mia Gerber (STADIO - Centurion)" userId="S::miag@stadio.ac.za::d3f4434c-cc81-4823-ad51-d563427b1762" providerId="AD" clId="Web-{21FC80FD-D929-C571-824B-6A1F07CABA5B}" dt="2024-02-04T12:08:40.235" v="0"/>
        <pc:sldMkLst>
          <pc:docMk/>
          <pc:sldMk cId="958254744" sldId="260"/>
        </pc:sldMkLst>
      </pc:sldChg>
      <pc:sldChg chg="del">
        <pc:chgData name="Mia Gerber (STADIO - Centurion)" userId="S::miag@stadio.ac.za::d3f4434c-cc81-4823-ad51-d563427b1762" providerId="AD" clId="Web-{21FC80FD-D929-C571-824B-6A1F07CABA5B}" dt="2024-02-04T12:08:40.235" v="2"/>
        <pc:sldMkLst>
          <pc:docMk/>
          <pc:sldMk cId="3600373679" sldId="263"/>
        </pc:sldMkLst>
      </pc:sldChg>
      <pc:sldChg chg="del">
        <pc:chgData name="Mia Gerber (STADIO - Centurion)" userId="S::miag@stadio.ac.za::d3f4434c-cc81-4823-ad51-d563427b1762" providerId="AD" clId="Web-{21FC80FD-D929-C571-824B-6A1F07CABA5B}" dt="2024-02-04T12:08:40.235" v="1"/>
        <pc:sldMkLst>
          <pc:docMk/>
          <pc:sldMk cId="3425207600" sldId="265"/>
        </pc:sldMkLst>
      </pc:sldChg>
    </pc:docChg>
  </pc:docChgLst>
  <pc:docChgLst>
    <pc:chgData name="Mia Gerber (STADIO - Centurion)" userId="S::miag@stadio.ac.za::d3f4434c-cc81-4823-ad51-d563427b1762" providerId="AD" clId="Web-{F1692F75-A0AA-7D1A-ABED-5EE0D50DD172}"/>
    <pc:docChg chg="modSld">
      <pc:chgData name="Mia Gerber (STADIO - Centurion)" userId="S::miag@stadio.ac.za::d3f4434c-cc81-4823-ad51-d563427b1762" providerId="AD" clId="Web-{F1692F75-A0AA-7D1A-ABED-5EE0D50DD172}" dt="2024-03-21T17:05:19.935" v="37" actId="1076"/>
      <pc:docMkLst>
        <pc:docMk/>
      </pc:docMkLst>
      <pc:sldChg chg="addSp modSp">
        <pc:chgData name="Mia Gerber (STADIO - Centurion)" userId="S::miag@stadio.ac.za::d3f4434c-cc81-4823-ad51-d563427b1762" providerId="AD" clId="Web-{F1692F75-A0AA-7D1A-ABED-5EE0D50DD172}" dt="2024-03-21T17:05:19.935" v="37" actId="1076"/>
        <pc:sldMkLst>
          <pc:docMk/>
          <pc:sldMk cId="2658828087" sldId="280"/>
        </pc:sldMkLst>
        <pc:spChg chg="add mod">
          <ac:chgData name="Mia Gerber (STADIO - Centurion)" userId="S::miag@stadio.ac.za::d3f4434c-cc81-4823-ad51-d563427b1762" providerId="AD" clId="Web-{F1692F75-A0AA-7D1A-ABED-5EE0D50DD172}" dt="2024-03-21T17:05:19.935" v="36" actId="1076"/>
          <ac:spMkLst>
            <pc:docMk/>
            <pc:sldMk cId="2658828087" sldId="280"/>
            <ac:spMk id="7" creationId="{9A21BD3F-3A45-DE44-C3AB-56AB62937AB5}"/>
          </ac:spMkLst>
        </pc:spChg>
        <pc:spChg chg="add mod">
          <ac:chgData name="Mia Gerber (STADIO - Centurion)" userId="S::miag@stadio.ac.za::d3f4434c-cc81-4823-ad51-d563427b1762" providerId="AD" clId="Web-{F1692F75-A0AA-7D1A-ABED-5EE0D50DD172}" dt="2024-03-21T17:05:19.935" v="37" actId="1076"/>
          <ac:spMkLst>
            <pc:docMk/>
            <pc:sldMk cId="2658828087" sldId="280"/>
            <ac:spMk id="9" creationId="{51CDDA25-C6D7-F9DF-A336-4351021044D9}"/>
          </ac:spMkLst>
        </pc:spChg>
        <pc:picChg chg="add mod">
          <ac:chgData name="Mia Gerber (STADIO - Centurion)" userId="S::miag@stadio.ac.za::d3f4434c-cc81-4823-ad51-d563427b1762" providerId="AD" clId="Web-{F1692F75-A0AA-7D1A-ABED-5EE0D50DD172}" dt="2024-03-21T17:05:09.512" v="33" actId="14100"/>
          <ac:picMkLst>
            <pc:docMk/>
            <pc:sldMk cId="2658828087" sldId="280"/>
            <ac:picMk id="4" creationId="{84E70AE7-A7BD-C6CA-DD20-BE95CCB43C19}"/>
          </ac:picMkLst>
        </pc:picChg>
        <pc:picChg chg="add mod">
          <ac:chgData name="Mia Gerber (STADIO - Centurion)" userId="S::miag@stadio.ac.za::d3f4434c-cc81-4823-ad51-d563427b1762" providerId="AD" clId="Web-{F1692F75-A0AA-7D1A-ABED-5EE0D50DD172}" dt="2024-03-21T17:05:01.606" v="30" actId="1076"/>
          <ac:picMkLst>
            <pc:docMk/>
            <pc:sldMk cId="2658828087" sldId="280"/>
            <ac:picMk id="5" creationId="{BE11B4AE-3936-A65D-1688-0BE7B5A6DA50}"/>
          </ac:picMkLst>
        </pc:picChg>
      </pc:sldChg>
      <pc:sldChg chg="modSp">
        <pc:chgData name="Mia Gerber (STADIO - Centurion)" userId="S::miag@stadio.ac.za::d3f4434c-cc81-4823-ad51-d563427b1762" providerId="AD" clId="Web-{F1692F75-A0AA-7D1A-ABED-5EE0D50DD172}" dt="2024-03-21T16:49:18.054" v="3" actId="1076"/>
        <pc:sldMkLst>
          <pc:docMk/>
          <pc:sldMk cId="3289337586" sldId="281"/>
        </pc:sldMkLst>
        <pc:picChg chg="mod">
          <ac:chgData name="Mia Gerber (STADIO - Centurion)" userId="S::miag@stadio.ac.za::d3f4434c-cc81-4823-ad51-d563427b1762" providerId="AD" clId="Web-{F1692F75-A0AA-7D1A-ABED-5EE0D50DD172}" dt="2024-03-21T16:49:18.054" v="3" actId="1076"/>
          <ac:picMkLst>
            <pc:docMk/>
            <pc:sldMk cId="3289337586" sldId="281"/>
            <ac:picMk id="4" creationId="{8D3FCC55-0D95-FB00-3D50-0E920EA24381}"/>
          </ac:picMkLst>
        </pc:picChg>
      </pc:sldChg>
      <pc:sldChg chg="addSp modSp">
        <pc:chgData name="Mia Gerber (STADIO - Centurion)" userId="S::miag@stadio.ac.za::d3f4434c-cc81-4823-ad51-d563427b1762" providerId="AD" clId="Web-{F1692F75-A0AA-7D1A-ABED-5EE0D50DD172}" dt="2024-03-21T17:04:51.621" v="28"/>
        <pc:sldMkLst>
          <pc:docMk/>
          <pc:sldMk cId="3668372933" sldId="282"/>
        </pc:sldMkLst>
        <pc:spChg chg="add mod">
          <ac:chgData name="Mia Gerber (STADIO - Centurion)" userId="S::miag@stadio.ac.za::d3f4434c-cc81-4823-ad51-d563427b1762" providerId="AD" clId="Web-{F1692F75-A0AA-7D1A-ABED-5EE0D50DD172}" dt="2024-03-21T17:03:57.041" v="22" actId="1076"/>
          <ac:spMkLst>
            <pc:docMk/>
            <pc:sldMk cId="3668372933" sldId="282"/>
            <ac:spMk id="6" creationId="{5A9C4434-8546-31D7-E5AF-A6CC96C9A4D6}"/>
          </ac:spMkLst>
        </pc:spChg>
        <pc:spChg chg="add mod">
          <ac:chgData name="Mia Gerber (STADIO - Centurion)" userId="S::miag@stadio.ac.za::d3f4434c-cc81-4823-ad51-d563427b1762" providerId="AD" clId="Web-{F1692F75-A0AA-7D1A-ABED-5EE0D50DD172}" dt="2024-03-21T17:04:51.621" v="28"/>
          <ac:spMkLst>
            <pc:docMk/>
            <pc:sldMk cId="3668372933" sldId="282"/>
            <ac:spMk id="7" creationId="{FDF3F0AC-E13C-DF00-5CDA-6E13C79365AD}"/>
          </ac:spMkLst>
        </pc:spChg>
        <pc:picChg chg="add mod">
          <ac:chgData name="Mia Gerber (STADIO - Centurion)" userId="S::miag@stadio.ac.za::d3f4434c-cc81-4823-ad51-d563427b1762" providerId="AD" clId="Web-{F1692F75-A0AA-7D1A-ABED-5EE0D50DD172}" dt="2024-03-21T17:03:22.008" v="17" actId="14100"/>
          <ac:picMkLst>
            <pc:docMk/>
            <pc:sldMk cId="3668372933" sldId="282"/>
            <ac:picMk id="4" creationId="{155CF24E-8CD2-B36D-7498-6834AC8C9EB1}"/>
          </ac:picMkLst>
        </pc:picChg>
        <pc:picChg chg="add mod">
          <ac:chgData name="Mia Gerber (STADIO - Centurion)" userId="S::miag@stadio.ac.za::d3f4434c-cc81-4823-ad51-d563427b1762" providerId="AD" clId="Web-{F1692F75-A0AA-7D1A-ABED-5EE0D50DD172}" dt="2024-03-21T17:03:19.555" v="16" actId="1076"/>
          <ac:picMkLst>
            <pc:docMk/>
            <pc:sldMk cId="3668372933" sldId="282"/>
            <ac:picMk id="5" creationId="{DCFE9ED3-A57B-183E-E362-81E8C9D79A14}"/>
          </ac:picMkLst>
        </pc:picChg>
      </pc:sldChg>
    </pc:docChg>
  </pc:docChgLst>
  <pc:docChgLst>
    <pc:chgData name="Mia Gerber (STADIO - Centurion)" userId="S::miag@stadio.ac.za::d3f4434c-cc81-4823-ad51-d563427b1762" providerId="AD" clId="Web-{8C5855B1-B1D7-294C-93A4-7599DE3B78F6}"/>
    <pc:docChg chg="addSld modSld">
      <pc:chgData name="Mia Gerber (STADIO - Centurion)" userId="S::miag@stadio.ac.za::d3f4434c-cc81-4823-ad51-d563427b1762" providerId="AD" clId="Web-{8C5855B1-B1D7-294C-93A4-7599DE3B78F6}" dt="2024-03-17T16:55:44.884" v="371"/>
      <pc:docMkLst>
        <pc:docMk/>
      </pc:docMkLst>
      <pc:sldChg chg="addSp delSp modSp">
        <pc:chgData name="Mia Gerber (STADIO - Centurion)" userId="S::miag@stadio.ac.za::d3f4434c-cc81-4823-ad51-d563427b1762" providerId="AD" clId="Web-{8C5855B1-B1D7-294C-93A4-7599DE3B78F6}" dt="2024-03-17T13:54:31.286" v="49" actId="20577"/>
        <pc:sldMkLst>
          <pc:docMk/>
          <pc:sldMk cId="1268552804" sldId="269"/>
        </pc:sldMkLst>
        <pc:spChg chg="mod">
          <ac:chgData name="Mia Gerber (STADIO - Centurion)" userId="S::miag@stadio.ac.za::d3f4434c-cc81-4823-ad51-d563427b1762" providerId="AD" clId="Web-{8C5855B1-B1D7-294C-93A4-7599DE3B78F6}" dt="2024-03-17T13:53:23.893" v="24" actId="20577"/>
          <ac:spMkLst>
            <pc:docMk/>
            <pc:sldMk cId="1268552804" sldId="269"/>
            <ac:spMk id="2" creationId="{83990F5B-1A9B-C7DE-CFC6-EA6A151C9873}"/>
          </ac:spMkLst>
        </pc:spChg>
        <pc:spChg chg="add mod">
          <ac:chgData name="Mia Gerber (STADIO - Centurion)" userId="S::miag@stadio.ac.za::d3f4434c-cc81-4823-ad51-d563427b1762" providerId="AD" clId="Web-{8C5855B1-B1D7-294C-93A4-7599DE3B78F6}" dt="2024-03-17T13:54:31.286" v="49" actId="20577"/>
          <ac:spMkLst>
            <pc:docMk/>
            <pc:sldMk cId="1268552804" sldId="269"/>
            <ac:spMk id="5" creationId="{F3F99250-6E05-6FF0-D354-173FDA56123E}"/>
          </ac:spMkLst>
        </pc:spChg>
        <pc:picChg chg="del">
          <ac:chgData name="Mia Gerber (STADIO - Centurion)" userId="S::miag@stadio.ac.za::d3f4434c-cc81-4823-ad51-d563427b1762" providerId="AD" clId="Web-{8C5855B1-B1D7-294C-93A4-7599DE3B78F6}" dt="2024-03-17T13:53:11.424" v="1"/>
          <ac:picMkLst>
            <pc:docMk/>
            <pc:sldMk cId="1268552804" sldId="269"/>
            <ac:picMk id="4" creationId="{387E8C71-1CDA-6A1B-F812-4CCF9DE49178}"/>
          </ac:picMkLst>
        </pc:picChg>
      </pc:sldChg>
      <pc:sldChg chg="modSp">
        <pc:chgData name="Mia Gerber (STADIO - Centurion)" userId="S::miag@stadio.ac.za::d3f4434c-cc81-4823-ad51-d563427b1762" providerId="AD" clId="Web-{8C5855B1-B1D7-294C-93A4-7599DE3B78F6}" dt="2024-03-17T16:44:19.693" v="346" actId="20577"/>
        <pc:sldMkLst>
          <pc:docMk/>
          <pc:sldMk cId="1909704959" sldId="275"/>
        </pc:sldMkLst>
        <pc:spChg chg="mod">
          <ac:chgData name="Mia Gerber (STADIO - Centurion)" userId="S::miag@stadio.ac.za::d3f4434c-cc81-4823-ad51-d563427b1762" providerId="AD" clId="Web-{8C5855B1-B1D7-294C-93A4-7599DE3B78F6}" dt="2024-03-17T16:44:19.693" v="346" actId="20577"/>
          <ac:spMkLst>
            <pc:docMk/>
            <pc:sldMk cId="1909704959" sldId="275"/>
            <ac:spMk id="3" creationId="{A7017CB6-8106-B653-75C6-78EB0DEE2036}"/>
          </ac:spMkLst>
        </pc:spChg>
      </pc:sldChg>
      <pc:sldChg chg="modSp">
        <pc:chgData name="Mia Gerber (STADIO - Centurion)" userId="S::miag@stadio.ac.za::d3f4434c-cc81-4823-ad51-d563427b1762" providerId="AD" clId="Web-{8C5855B1-B1D7-294C-93A4-7599DE3B78F6}" dt="2024-03-17T16:44:13.818" v="345" actId="20577"/>
        <pc:sldMkLst>
          <pc:docMk/>
          <pc:sldMk cId="841252603" sldId="276"/>
        </pc:sldMkLst>
        <pc:spChg chg="mod">
          <ac:chgData name="Mia Gerber (STADIO - Centurion)" userId="S::miag@stadio.ac.za::d3f4434c-cc81-4823-ad51-d563427b1762" providerId="AD" clId="Web-{8C5855B1-B1D7-294C-93A4-7599DE3B78F6}" dt="2024-03-17T16:44:13.818" v="345" actId="20577"/>
          <ac:spMkLst>
            <pc:docMk/>
            <pc:sldMk cId="841252603" sldId="276"/>
            <ac:spMk id="3" creationId="{A7017CB6-8106-B653-75C6-78EB0DEE2036}"/>
          </ac:spMkLst>
        </pc:spChg>
      </pc:sldChg>
      <pc:sldChg chg="addSp delSp modSp">
        <pc:chgData name="Mia Gerber (STADIO - Centurion)" userId="S::miag@stadio.ac.za::d3f4434c-cc81-4823-ad51-d563427b1762" providerId="AD" clId="Web-{8C5855B1-B1D7-294C-93A4-7599DE3B78F6}" dt="2024-03-17T16:55:44.884" v="371"/>
        <pc:sldMkLst>
          <pc:docMk/>
          <pc:sldMk cId="4193918366" sldId="277"/>
        </pc:sldMkLst>
        <pc:spChg chg="mod">
          <ac:chgData name="Mia Gerber (STADIO - Centurion)" userId="S::miag@stadio.ac.za::d3f4434c-cc81-4823-ad51-d563427b1762" providerId="AD" clId="Web-{8C5855B1-B1D7-294C-93A4-7599DE3B78F6}" dt="2024-03-17T16:55:10.930" v="363" actId="20577"/>
          <ac:spMkLst>
            <pc:docMk/>
            <pc:sldMk cId="4193918366" sldId="277"/>
            <ac:spMk id="3" creationId="{A7017CB6-8106-B653-75C6-78EB0DEE2036}"/>
          </ac:spMkLst>
        </pc:spChg>
        <pc:inkChg chg="add">
          <ac:chgData name="Mia Gerber (STADIO - Centurion)" userId="S::miag@stadio.ac.za::d3f4434c-cc81-4823-ad51-d563427b1762" providerId="AD" clId="Web-{8C5855B1-B1D7-294C-93A4-7599DE3B78F6}" dt="2024-03-17T16:55:37.571" v="364"/>
          <ac:inkMkLst>
            <pc:docMk/>
            <pc:sldMk cId="4193918366" sldId="277"/>
            <ac:inkMk id="4" creationId="{F1711971-F44A-86EE-DB76-477D960C3585}"/>
          </ac:inkMkLst>
        </pc:inkChg>
        <pc:inkChg chg="add">
          <ac:chgData name="Mia Gerber (STADIO - Centurion)" userId="S::miag@stadio.ac.za::d3f4434c-cc81-4823-ad51-d563427b1762" providerId="AD" clId="Web-{8C5855B1-B1D7-294C-93A4-7599DE3B78F6}" dt="2024-03-17T16:55:38.243" v="365"/>
          <ac:inkMkLst>
            <pc:docMk/>
            <pc:sldMk cId="4193918366" sldId="277"/>
            <ac:inkMk id="5" creationId="{EC687CBF-2586-D054-EB4A-B45F9184BEF4}"/>
          </ac:inkMkLst>
        </pc:inkChg>
        <pc:inkChg chg="add">
          <ac:chgData name="Mia Gerber (STADIO - Centurion)" userId="S::miag@stadio.ac.za::d3f4434c-cc81-4823-ad51-d563427b1762" providerId="AD" clId="Web-{8C5855B1-B1D7-294C-93A4-7599DE3B78F6}" dt="2024-03-17T16:55:41.478" v="366"/>
          <ac:inkMkLst>
            <pc:docMk/>
            <pc:sldMk cId="4193918366" sldId="277"/>
            <ac:inkMk id="6" creationId="{A6665671-D169-D5C1-1F5C-2DF4ECE743DA}"/>
          </ac:inkMkLst>
        </pc:inkChg>
        <pc:inkChg chg="add">
          <ac:chgData name="Mia Gerber (STADIO - Centurion)" userId="S::miag@stadio.ac.za::d3f4434c-cc81-4823-ad51-d563427b1762" providerId="AD" clId="Web-{8C5855B1-B1D7-294C-93A4-7599DE3B78F6}" dt="2024-03-17T16:55:41.931" v="367"/>
          <ac:inkMkLst>
            <pc:docMk/>
            <pc:sldMk cId="4193918366" sldId="277"/>
            <ac:inkMk id="7" creationId="{D78B266F-16A2-D51E-505F-471E5B934201}"/>
          </ac:inkMkLst>
        </pc:inkChg>
        <pc:inkChg chg="add del">
          <ac:chgData name="Mia Gerber (STADIO - Centurion)" userId="S::miag@stadio.ac.za::d3f4434c-cc81-4823-ad51-d563427b1762" providerId="AD" clId="Web-{8C5855B1-B1D7-294C-93A4-7599DE3B78F6}" dt="2024-03-17T16:55:44.884" v="371"/>
          <ac:inkMkLst>
            <pc:docMk/>
            <pc:sldMk cId="4193918366" sldId="277"/>
            <ac:inkMk id="8" creationId="{71C391CE-245F-B114-B264-E628D15BC5EE}"/>
          </ac:inkMkLst>
        </pc:inkChg>
        <pc:inkChg chg="add del">
          <ac:chgData name="Mia Gerber (STADIO - Centurion)" userId="S::miag@stadio.ac.za::d3f4434c-cc81-4823-ad51-d563427b1762" providerId="AD" clId="Web-{8C5855B1-B1D7-294C-93A4-7599DE3B78F6}" dt="2024-03-17T16:55:43.743" v="370"/>
          <ac:inkMkLst>
            <pc:docMk/>
            <pc:sldMk cId="4193918366" sldId="277"/>
            <ac:inkMk id="9" creationId="{23057008-8801-395C-3013-7E57FBFA811D}"/>
          </ac:inkMkLst>
        </pc:inkChg>
      </pc:sldChg>
      <pc:sldChg chg="addSp modSp">
        <pc:chgData name="Mia Gerber (STADIO - Centurion)" userId="S::miag@stadio.ac.za::d3f4434c-cc81-4823-ad51-d563427b1762" providerId="AD" clId="Web-{8C5855B1-B1D7-294C-93A4-7599DE3B78F6}" dt="2024-03-17T16:44:22.897" v="347" actId="20577"/>
        <pc:sldMkLst>
          <pc:docMk/>
          <pc:sldMk cId="3050316331" sldId="278"/>
        </pc:sldMkLst>
        <pc:spChg chg="mod">
          <ac:chgData name="Mia Gerber (STADIO - Centurion)" userId="S::miag@stadio.ac.za::d3f4434c-cc81-4823-ad51-d563427b1762" providerId="AD" clId="Web-{8C5855B1-B1D7-294C-93A4-7599DE3B78F6}" dt="2024-03-17T16:44:22.897" v="347" actId="20577"/>
          <ac:spMkLst>
            <pc:docMk/>
            <pc:sldMk cId="3050316331" sldId="278"/>
            <ac:spMk id="3" creationId="{A7017CB6-8106-B653-75C6-78EB0DEE2036}"/>
          </ac:spMkLst>
        </pc:spChg>
        <pc:picChg chg="add mod">
          <ac:chgData name="Mia Gerber (STADIO - Centurion)" userId="S::miag@stadio.ac.za::d3f4434c-cc81-4823-ad51-d563427b1762" providerId="AD" clId="Web-{8C5855B1-B1D7-294C-93A4-7599DE3B78F6}" dt="2024-03-17T14:53:06.044" v="94" actId="1076"/>
          <ac:picMkLst>
            <pc:docMk/>
            <pc:sldMk cId="3050316331" sldId="278"/>
            <ac:picMk id="4" creationId="{2AD7FD4D-D22A-6BBE-1821-0A614059794F}"/>
          </ac:picMkLst>
        </pc:picChg>
      </pc:sldChg>
      <pc:sldChg chg="add replId">
        <pc:chgData name="Mia Gerber (STADIO - Centurion)" userId="S::miag@stadio.ac.za::d3f4434c-cc81-4823-ad51-d563427b1762" providerId="AD" clId="Web-{8C5855B1-B1D7-294C-93A4-7599DE3B78F6}" dt="2024-03-17T13:53:08.674" v="0"/>
        <pc:sldMkLst>
          <pc:docMk/>
          <pc:sldMk cId="4270310816" sldId="279"/>
        </pc:sldMkLst>
      </pc:sldChg>
      <pc:sldChg chg="add replId">
        <pc:chgData name="Mia Gerber (STADIO - Centurion)" userId="S::miag@stadio.ac.za::d3f4434c-cc81-4823-ad51-d563427b1762" providerId="AD" clId="Web-{8C5855B1-B1D7-294C-93A4-7599DE3B78F6}" dt="2024-03-17T16:55:03.648" v="350"/>
        <pc:sldMkLst>
          <pc:docMk/>
          <pc:sldMk cId="4019324557" sldId="280"/>
        </pc:sldMkLst>
      </pc:sldChg>
    </pc:docChg>
  </pc:docChgLst>
  <pc:docChgLst>
    <pc:chgData name="Mia Gerber (STADIO - Centurion)" userId="S::miag@stadio.ac.za::d3f4434c-cc81-4823-ad51-d563427b1762" providerId="AD" clId="Web-{08700144-6B1C-7146-A9A8-B43CB9663276}"/>
    <pc:docChg chg="addSld delSld modSld">
      <pc:chgData name="Mia Gerber (STADIO - Centurion)" userId="S::miag@stadio.ac.za::d3f4434c-cc81-4823-ad51-d563427b1762" providerId="AD" clId="Web-{08700144-6B1C-7146-A9A8-B43CB9663276}" dt="2024-03-10T14:43:46.201" v="1019" actId="20577"/>
      <pc:docMkLst>
        <pc:docMk/>
      </pc:docMkLst>
      <pc:sldChg chg="modSp addAnim delAnim modAnim">
        <pc:chgData name="Mia Gerber (STADIO - Centurion)" userId="S::miag@stadio.ac.za::d3f4434c-cc81-4823-ad51-d563427b1762" providerId="AD" clId="Web-{08700144-6B1C-7146-A9A8-B43CB9663276}" dt="2024-03-10T14:41:13.254" v="930"/>
        <pc:sldMkLst>
          <pc:docMk/>
          <pc:sldMk cId="3990982004" sldId="267"/>
        </pc:sldMkLst>
        <pc:spChg chg="mod">
          <ac:chgData name="Mia Gerber (STADIO - Centurion)" userId="S::miag@stadio.ac.za::d3f4434c-cc81-4823-ad51-d563427b1762" providerId="AD" clId="Web-{08700144-6B1C-7146-A9A8-B43CB9663276}" dt="2024-03-10T14:38:19.086" v="822" actId="20577"/>
          <ac:spMkLst>
            <pc:docMk/>
            <pc:sldMk cId="3990982004" sldId="267"/>
            <ac:spMk id="4" creationId="{91E1A2CC-CAD7-5D11-0CF9-F1F5CD97ED0D}"/>
          </ac:spMkLst>
        </pc:spChg>
      </pc:sldChg>
      <pc:sldChg chg="modSp addAnim">
        <pc:chgData name="Mia Gerber (STADIO - Centurion)" userId="S::miag@stadio.ac.za::d3f4434c-cc81-4823-ad51-d563427b1762" providerId="AD" clId="Web-{08700144-6B1C-7146-A9A8-B43CB9663276}" dt="2024-03-10T14:41:35.911" v="931"/>
        <pc:sldMkLst>
          <pc:docMk/>
          <pc:sldMk cId="1268552804" sldId="269"/>
        </pc:sldMkLst>
        <pc:spChg chg="mod">
          <ac:chgData name="Mia Gerber (STADIO - Centurion)" userId="S::miag@stadio.ac.za::d3f4434c-cc81-4823-ad51-d563427b1762" providerId="AD" clId="Web-{08700144-6B1C-7146-A9A8-B43CB9663276}" dt="2024-03-10T14:34:29.134" v="805" actId="20577"/>
          <ac:spMkLst>
            <pc:docMk/>
            <pc:sldMk cId="1268552804" sldId="269"/>
            <ac:spMk id="3" creationId="{A7017CB6-8106-B653-75C6-78EB0DEE2036}"/>
          </ac:spMkLst>
        </pc:spChg>
      </pc:sldChg>
      <pc:sldChg chg="modSp addAnim">
        <pc:chgData name="Mia Gerber (STADIO - Centurion)" userId="S::miag@stadio.ac.za::d3f4434c-cc81-4823-ad51-d563427b1762" providerId="AD" clId="Web-{08700144-6B1C-7146-A9A8-B43CB9663276}" dt="2024-03-10T14:42:28.680" v="934"/>
        <pc:sldMkLst>
          <pc:docMk/>
          <pc:sldMk cId="2039666279" sldId="270"/>
        </pc:sldMkLst>
        <pc:spChg chg="mod">
          <ac:chgData name="Mia Gerber (STADIO - Centurion)" userId="S::miag@stadio.ac.za::d3f4434c-cc81-4823-ad51-d563427b1762" providerId="AD" clId="Web-{08700144-6B1C-7146-A9A8-B43CB9663276}" dt="2024-03-10T14:38:29.337" v="835" actId="20577"/>
          <ac:spMkLst>
            <pc:docMk/>
            <pc:sldMk cId="2039666279" sldId="270"/>
            <ac:spMk id="2" creationId="{B1BB80E6-B1AB-10E2-D183-90DB1EEC634F}"/>
          </ac:spMkLst>
        </pc:spChg>
        <pc:spChg chg="mod">
          <ac:chgData name="Mia Gerber (STADIO - Centurion)" userId="S::miag@stadio.ac.za::d3f4434c-cc81-4823-ad51-d563427b1762" providerId="AD" clId="Web-{08700144-6B1C-7146-A9A8-B43CB9663276}" dt="2024-03-10T14:39:13.574" v="917" actId="20577"/>
          <ac:spMkLst>
            <pc:docMk/>
            <pc:sldMk cId="2039666279" sldId="270"/>
            <ac:spMk id="3" creationId="{4AE2648F-A68E-229A-F4D7-13A1E44B7C64}"/>
          </ac:spMkLst>
        </pc:spChg>
      </pc:sldChg>
      <pc:sldChg chg="modSp">
        <pc:chgData name="Mia Gerber (STADIO - Centurion)" userId="S::miag@stadio.ac.za::d3f4434c-cc81-4823-ad51-d563427b1762" providerId="AD" clId="Web-{08700144-6B1C-7146-A9A8-B43CB9663276}" dt="2024-03-10T14:25:20.771" v="605" actId="20577"/>
        <pc:sldMkLst>
          <pc:docMk/>
          <pc:sldMk cId="828333191" sldId="271"/>
        </pc:sldMkLst>
        <pc:spChg chg="mod">
          <ac:chgData name="Mia Gerber (STADIO - Centurion)" userId="S::miag@stadio.ac.za::d3f4434c-cc81-4823-ad51-d563427b1762" providerId="AD" clId="Web-{08700144-6B1C-7146-A9A8-B43CB9663276}" dt="2024-03-10T14:25:20.771" v="605" actId="20577"/>
          <ac:spMkLst>
            <pc:docMk/>
            <pc:sldMk cId="828333191" sldId="271"/>
            <ac:spMk id="3" creationId="{AB3E16BF-47C3-0BDF-6D74-36F37BD5F138}"/>
          </ac:spMkLst>
        </pc:spChg>
      </pc:sldChg>
      <pc:sldChg chg="modSp">
        <pc:chgData name="Mia Gerber (STADIO - Centurion)" userId="S::miag@stadio.ac.za::d3f4434c-cc81-4823-ad51-d563427b1762" providerId="AD" clId="Web-{08700144-6B1C-7146-A9A8-B43CB9663276}" dt="2024-03-10T14:43:46.201" v="1019" actId="20577"/>
        <pc:sldMkLst>
          <pc:docMk/>
          <pc:sldMk cId="990029053" sldId="273"/>
        </pc:sldMkLst>
        <pc:spChg chg="mod">
          <ac:chgData name="Mia Gerber (STADIO - Centurion)" userId="S::miag@stadio.ac.za::d3f4434c-cc81-4823-ad51-d563427b1762" providerId="AD" clId="Web-{08700144-6B1C-7146-A9A8-B43CB9663276}" dt="2024-03-10T14:43:46.201" v="1019" actId="20577"/>
          <ac:spMkLst>
            <pc:docMk/>
            <pc:sldMk cId="990029053" sldId="273"/>
            <ac:spMk id="3" creationId="{15FF2BFD-D135-1AF6-CDD6-8CE7D4EF94CE}"/>
          </ac:spMkLst>
        </pc:spChg>
      </pc:sldChg>
      <pc:sldChg chg="modSp">
        <pc:chgData name="Mia Gerber (STADIO - Centurion)" userId="S::miag@stadio.ac.za::d3f4434c-cc81-4823-ad51-d563427b1762" providerId="AD" clId="Web-{08700144-6B1C-7146-A9A8-B43CB9663276}" dt="2024-03-10T14:24:48.504" v="602"/>
        <pc:sldMkLst>
          <pc:docMk/>
          <pc:sldMk cId="200809142" sldId="274"/>
        </pc:sldMkLst>
        <pc:graphicFrameChg chg="mod modGraphic">
          <ac:chgData name="Mia Gerber (STADIO - Centurion)" userId="S::miag@stadio.ac.za::d3f4434c-cc81-4823-ad51-d563427b1762" providerId="AD" clId="Web-{08700144-6B1C-7146-A9A8-B43CB9663276}" dt="2024-03-10T14:24:48.504" v="602"/>
          <ac:graphicFrameMkLst>
            <pc:docMk/>
            <pc:sldMk cId="200809142" sldId="274"/>
            <ac:graphicFrameMk id="8" creationId="{705906A3-B8F7-EBE0-6DBC-C3FB71EB98EF}"/>
          </ac:graphicFrameMkLst>
        </pc:graphicFrameChg>
      </pc:sldChg>
      <pc:sldChg chg="modSp addAnim">
        <pc:chgData name="Mia Gerber (STADIO - Centurion)" userId="S::miag@stadio.ac.za::d3f4434c-cc81-4823-ad51-d563427b1762" providerId="AD" clId="Web-{08700144-6B1C-7146-A9A8-B43CB9663276}" dt="2024-03-10T14:41:40.771" v="932"/>
        <pc:sldMkLst>
          <pc:docMk/>
          <pc:sldMk cId="1909704959" sldId="275"/>
        </pc:sldMkLst>
        <pc:spChg chg="mod">
          <ac:chgData name="Mia Gerber (STADIO - Centurion)" userId="S::miag@stadio.ac.za::d3f4434c-cc81-4823-ad51-d563427b1762" providerId="AD" clId="Web-{08700144-6B1C-7146-A9A8-B43CB9663276}" dt="2024-03-10T14:38:12.461" v="808" actId="20577"/>
          <ac:spMkLst>
            <pc:docMk/>
            <pc:sldMk cId="1909704959" sldId="275"/>
            <ac:spMk id="3" creationId="{A7017CB6-8106-B653-75C6-78EB0DEE2036}"/>
          </ac:spMkLst>
        </pc:spChg>
      </pc:sldChg>
      <pc:sldChg chg="add del replId">
        <pc:chgData name="Mia Gerber (STADIO - Centurion)" userId="S::miag@stadio.ac.za::d3f4434c-cc81-4823-ad51-d563427b1762" providerId="AD" clId="Web-{08700144-6B1C-7146-A9A8-B43CB9663276}" dt="2024-03-10T14:25:40.976" v="607"/>
        <pc:sldMkLst>
          <pc:docMk/>
          <pc:sldMk cId="951699019" sldId="276"/>
        </pc:sldMkLst>
      </pc:sldChg>
      <pc:sldChg chg="addSp delSp modSp add del replId">
        <pc:chgData name="Mia Gerber (STADIO - Centurion)" userId="S::miag@stadio.ac.za::d3f4434c-cc81-4823-ad51-d563427b1762" providerId="AD" clId="Web-{08700144-6B1C-7146-A9A8-B43CB9663276}" dt="2024-03-10T14:42:22.805" v="933"/>
        <pc:sldMkLst>
          <pc:docMk/>
          <pc:sldMk cId="3976817211" sldId="276"/>
        </pc:sldMkLst>
        <pc:spChg chg="mod">
          <ac:chgData name="Mia Gerber (STADIO - Centurion)" userId="S::miag@stadio.ac.za::d3f4434c-cc81-4823-ad51-d563427b1762" providerId="AD" clId="Web-{08700144-6B1C-7146-A9A8-B43CB9663276}" dt="2024-03-10T14:25:52.758" v="618" actId="20577"/>
          <ac:spMkLst>
            <pc:docMk/>
            <pc:sldMk cId="3976817211" sldId="276"/>
            <ac:spMk id="2" creationId="{21AB6FC5-E65E-0A88-8EB6-1D2FECDC090A}"/>
          </ac:spMkLst>
        </pc:spChg>
        <pc:graphicFrameChg chg="add mod modGraphic">
          <ac:chgData name="Mia Gerber (STADIO - Centurion)" userId="S::miag@stadio.ac.za::d3f4434c-cc81-4823-ad51-d563427b1762" providerId="AD" clId="Web-{08700144-6B1C-7146-A9A8-B43CB9663276}" dt="2024-03-10T14:29:46.788" v="728"/>
          <ac:graphicFrameMkLst>
            <pc:docMk/>
            <pc:sldMk cId="3976817211" sldId="276"/>
            <ac:graphicFrameMk id="4" creationId="{CB82B45C-4E6A-F2E0-92D6-D0B52CAFB5CC}"/>
          </ac:graphicFrameMkLst>
        </pc:graphicFrameChg>
        <pc:graphicFrameChg chg="del mod modGraphic">
          <ac:chgData name="Mia Gerber (STADIO - Centurion)" userId="S::miag@stadio.ac.za::d3f4434c-cc81-4823-ad51-d563427b1762" providerId="AD" clId="Web-{08700144-6B1C-7146-A9A8-B43CB9663276}" dt="2024-03-10T14:26:00.414" v="623"/>
          <ac:graphicFrameMkLst>
            <pc:docMk/>
            <pc:sldMk cId="3976817211" sldId="276"/>
            <ac:graphicFrameMk id="8" creationId="{705906A3-B8F7-EBE0-6DBC-C3FB71EB98EF}"/>
          </ac:graphicFrameMkLst>
        </pc:graphicFrameChg>
      </pc:sldChg>
    </pc:docChg>
  </pc:docChgLst>
  <pc:docChgLst>
    <pc:chgData name="Mia Gerber (STADIO - Centurion)" userId="S::miag@stadio.ac.za::d3f4434c-cc81-4823-ad51-d563427b1762" providerId="AD" clId="Web-{E1C583D5-776B-AC22-EBC6-078E83DD600C}"/>
    <pc:docChg chg="modSld">
      <pc:chgData name="Mia Gerber (STADIO - Centurion)" userId="S::miag@stadio.ac.za::d3f4434c-cc81-4823-ad51-d563427b1762" providerId="AD" clId="Web-{E1C583D5-776B-AC22-EBC6-078E83DD600C}" dt="2024-03-17T17:06:11.758" v="234" actId="20577"/>
      <pc:docMkLst>
        <pc:docMk/>
      </pc:docMkLst>
      <pc:sldChg chg="modAnim">
        <pc:chgData name="Mia Gerber (STADIO - Centurion)" userId="S::miag@stadio.ac.za::d3f4434c-cc81-4823-ad51-d563427b1762" providerId="AD" clId="Web-{E1C583D5-776B-AC22-EBC6-078E83DD600C}" dt="2024-03-17T17:00:24.138" v="143"/>
        <pc:sldMkLst>
          <pc:docMk/>
          <pc:sldMk cId="1909704959" sldId="275"/>
        </pc:sldMkLst>
      </pc:sldChg>
      <pc:sldChg chg="addSp delSp modSp">
        <pc:chgData name="Mia Gerber (STADIO - Centurion)" userId="S::miag@stadio.ac.za::d3f4434c-cc81-4823-ad51-d563427b1762" providerId="AD" clId="Web-{E1C583D5-776B-AC22-EBC6-078E83DD600C}" dt="2024-03-17T16:58:38.026" v="24" actId="1076"/>
        <pc:sldMkLst>
          <pc:docMk/>
          <pc:sldMk cId="841252603" sldId="276"/>
        </pc:sldMkLst>
        <pc:picChg chg="add mod">
          <ac:chgData name="Mia Gerber (STADIO - Centurion)" userId="S::miag@stadio.ac.za::d3f4434c-cc81-4823-ad51-d563427b1762" providerId="AD" clId="Web-{E1C583D5-776B-AC22-EBC6-078E83DD600C}" dt="2024-03-17T16:58:35.526" v="23" actId="1076"/>
          <ac:picMkLst>
            <pc:docMk/>
            <pc:sldMk cId="841252603" sldId="276"/>
            <ac:picMk id="4" creationId="{30DACA94-0C3D-91D4-DFF7-44A9597F833F}"/>
          </ac:picMkLst>
        </pc:picChg>
        <pc:picChg chg="add mod">
          <ac:chgData name="Mia Gerber (STADIO - Centurion)" userId="S::miag@stadio.ac.za::d3f4434c-cc81-4823-ad51-d563427b1762" providerId="AD" clId="Web-{E1C583D5-776B-AC22-EBC6-078E83DD600C}" dt="2024-03-17T16:58:38.026" v="24" actId="1076"/>
          <ac:picMkLst>
            <pc:docMk/>
            <pc:sldMk cId="841252603" sldId="276"/>
            <ac:picMk id="5" creationId="{75F2FC6C-D05F-C1FC-02FA-7336EBACE56A}"/>
          </ac:picMkLst>
        </pc:picChg>
        <pc:picChg chg="add mod">
          <ac:chgData name="Mia Gerber (STADIO - Centurion)" userId="S::miag@stadio.ac.za::d3f4434c-cc81-4823-ad51-d563427b1762" providerId="AD" clId="Web-{E1C583D5-776B-AC22-EBC6-078E83DD600C}" dt="2024-03-17T16:58:23.104" v="15" actId="1076"/>
          <ac:picMkLst>
            <pc:docMk/>
            <pc:sldMk cId="841252603" sldId="276"/>
            <ac:picMk id="6" creationId="{35D8C193-E91C-3C72-C007-77B3CE2CBA0B}"/>
          </ac:picMkLst>
        </pc:picChg>
        <pc:picChg chg="add mod">
          <ac:chgData name="Mia Gerber (STADIO - Centurion)" userId="S::miag@stadio.ac.za::d3f4434c-cc81-4823-ad51-d563427b1762" providerId="AD" clId="Web-{E1C583D5-776B-AC22-EBC6-078E83DD600C}" dt="2024-03-17T16:58:28.244" v="19" actId="1076"/>
          <ac:picMkLst>
            <pc:docMk/>
            <pc:sldMk cId="841252603" sldId="276"/>
            <ac:picMk id="7" creationId="{0415D361-4B71-5742-721C-BB5C7F49B5E8}"/>
          </ac:picMkLst>
        </pc:picChg>
        <pc:picChg chg="add del mod">
          <ac:chgData name="Mia Gerber (STADIO - Centurion)" userId="S::miag@stadio.ac.za::d3f4434c-cc81-4823-ad51-d563427b1762" providerId="AD" clId="Web-{E1C583D5-776B-AC22-EBC6-078E83DD600C}" dt="2024-03-17T16:58:10.041" v="5"/>
          <ac:picMkLst>
            <pc:docMk/>
            <pc:sldMk cId="841252603" sldId="276"/>
            <ac:picMk id="8" creationId="{F94D2F68-E10A-3AFB-C924-64F7A2AE81EA}"/>
          </ac:picMkLst>
        </pc:picChg>
      </pc:sldChg>
      <pc:sldChg chg="delSp modSp">
        <pc:chgData name="Mia Gerber (STADIO - Centurion)" userId="S::miag@stadio.ac.za::d3f4434c-cc81-4823-ad51-d563427b1762" providerId="AD" clId="Web-{E1C583D5-776B-AC22-EBC6-078E83DD600C}" dt="2024-03-17T17:04:06.130" v="182" actId="20577"/>
        <pc:sldMkLst>
          <pc:docMk/>
          <pc:sldMk cId="4193918366" sldId="277"/>
        </pc:sldMkLst>
        <pc:spChg chg="mod">
          <ac:chgData name="Mia Gerber (STADIO - Centurion)" userId="S::miag@stadio.ac.za::d3f4434c-cc81-4823-ad51-d563427b1762" providerId="AD" clId="Web-{E1C583D5-776B-AC22-EBC6-078E83DD600C}" dt="2024-03-17T17:04:06.130" v="182" actId="20577"/>
          <ac:spMkLst>
            <pc:docMk/>
            <pc:sldMk cId="4193918366" sldId="277"/>
            <ac:spMk id="3" creationId="{A7017CB6-8106-B653-75C6-78EB0DEE2036}"/>
          </ac:spMkLst>
        </pc:spChg>
        <pc:inkChg chg="del">
          <ac:chgData name="Mia Gerber (STADIO - Centurion)" userId="S::miag@stadio.ac.za::d3f4434c-cc81-4823-ad51-d563427b1762" providerId="AD" clId="Web-{E1C583D5-776B-AC22-EBC6-078E83DD600C}" dt="2024-03-17T16:58:49.683" v="27"/>
          <ac:inkMkLst>
            <pc:docMk/>
            <pc:sldMk cId="4193918366" sldId="277"/>
            <ac:inkMk id="4" creationId="{F1711971-F44A-86EE-DB76-477D960C3585}"/>
          </ac:inkMkLst>
        </pc:inkChg>
        <pc:inkChg chg="del">
          <ac:chgData name="Mia Gerber (STADIO - Centurion)" userId="S::miag@stadio.ac.za::d3f4434c-cc81-4823-ad51-d563427b1762" providerId="AD" clId="Web-{E1C583D5-776B-AC22-EBC6-078E83DD600C}" dt="2024-03-17T16:58:43.667" v="25"/>
          <ac:inkMkLst>
            <pc:docMk/>
            <pc:sldMk cId="4193918366" sldId="277"/>
            <ac:inkMk id="6" creationId="{A6665671-D169-D5C1-1F5C-2DF4ECE743DA}"/>
          </ac:inkMkLst>
        </pc:inkChg>
        <pc:inkChg chg="del">
          <ac:chgData name="Mia Gerber (STADIO - Centurion)" userId="S::miag@stadio.ac.za::d3f4434c-cc81-4823-ad51-d563427b1762" providerId="AD" clId="Web-{E1C583D5-776B-AC22-EBC6-078E83DD600C}" dt="2024-03-17T16:58:48.308" v="26"/>
          <ac:inkMkLst>
            <pc:docMk/>
            <pc:sldMk cId="4193918366" sldId="277"/>
            <ac:inkMk id="7" creationId="{D78B266F-16A2-D51E-505F-471E5B934201}"/>
          </ac:inkMkLst>
        </pc:inkChg>
      </pc:sldChg>
      <pc:sldChg chg="addAnim delAnim modAnim">
        <pc:chgData name="Mia Gerber (STADIO - Centurion)" userId="S::miag@stadio.ac.za::d3f4434c-cc81-4823-ad51-d563427b1762" providerId="AD" clId="Web-{E1C583D5-776B-AC22-EBC6-078E83DD600C}" dt="2024-03-17T17:00:05.075" v="138"/>
        <pc:sldMkLst>
          <pc:docMk/>
          <pc:sldMk cId="3050316331" sldId="278"/>
        </pc:sldMkLst>
      </pc:sldChg>
      <pc:sldChg chg="modSp">
        <pc:chgData name="Mia Gerber (STADIO - Centurion)" userId="S::miag@stadio.ac.za::d3f4434c-cc81-4823-ad51-d563427b1762" providerId="AD" clId="Web-{E1C583D5-776B-AC22-EBC6-078E83DD600C}" dt="2024-03-17T17:06:11.758" v="234" actId="20577"/>
        <pc:sldMkLst>
          <pc:docMk/>
          <pc:sldMk cId="4019324557" sldId="280"/>
        </pc:sldMkLst>
        <pc:spChg chg="mod">
          <ac:chgData name="Mia Gerber (STADIO - Centurion)" userId="S::miag@stadio.ac.za::d3f4434c-cc81-4823-ad51-d563427b1762" providerId="AD" clId="Web-{E1C583D5-776B-AC22-EBC6-078E83DD600C}" dt="2024-03-17T17:06:11.758" v="234" actId="20577"/>
          <ac:spMkLst>
            <pc:docMk/>
            <pc:sldMk cId="4019324557" sldId="280"/>
            <ac:spMk id="3" creationId="{A7017CB6-8106-B653-75C6-78EB0DEE2036}"/>
          </ac:spMkLst>
        </pc:spChg>
      </pc:sldChg>
    </pc:docChg>
  </pc:docChgLst>
  <pc:docChgLst>
    <pc:chgData name="Mia Gerber (STADIO - Centurion)" userId="S::miag@stadio.ac.za::d3f4434c-cc81-4823-ad51-d563427b1762" providerId="AD" clId="Web-{10C69E73-60C1-C251-7041-BB84FEEC2EA9}"/>
    <pc:docChg chg="modSld">
      <pc:chgData name="Mia Gerber (STADIO - Centurion)" userId="S::miag@stadio.ac.za::d3f4434c-cc81-4823-ad51-d563427b1762" providerId="AD" clId="Web-{10C69E73-60C1-C251-7041-BB84FEEC2EA9}" dt="2024-03-21T16:48:44.941" v="4" actId="1076"/>
      <pc:docMkLst>
        <pc:docMk/>
      </pc:docMkLst>
      <pc:sldChg chg="addSp modSp">
        <pc:chgData name="Mia Gerber (STADIO - Centurion)" userId="S::miag@stadio.ac.za::d3f4434c-cc81-4823-ad51-d563427b1762" providerId="AD" clId="Web-{10C69E73-60C1-C251-7041-BB84FEEC2EA9}" dt="2024-03-21T16:30:35.171" v="1" actId="1076"/>
        <pc:sldMkLst>
          <pc:docMk/>
          <pc:sldMk cId="3050316331" sldId="278"/>
        </pc:sldMkLst>
        <pc:picChg chg="add mod">
          <ac:chgData name="Mia Gerber (STADIO - Centurion)" userId="S::miag@stadio.ac.za::d3f4434c-cc81-4823-ad51-d563427b1762" providerId="AD" clId="Web-{10C69E73-60C1-C251-7041-BB84FEEC2EA9}" dt="2024-03-21T16:30:35.171" v="1" actId="1076"/>
          <ac:picMkLst>
            <pc:docMk/>
            <pc:sldMk cId="3050316331" sldId="278"/>
            <ac:picMk id="4" creationId="{E373699E-618E-1460-210C-A4DD30D1B738}"/>
          </ac:picMkLst>
        </pc:picChg>
      </pc:sldChg>
      <pc:sldChg chg="addSp modSp">
        <pc:chgData name="Mia Gerber (STADIO - Centurion)" userId="S::miag@stadio.ac.za::d3f4434c-cc81-4823-ad51-d563427b1762" providerId="AD" clId="Web-{10C69E73-60C1-C251-7041-BB84FEEC2EA9}" dt="2024-03-21T16:48:44.941" v="4" actId="1076"/>
        <pc:sldMkLst>
          <pc:docMk/>
          <pc:sldMk cId="3289337586" sldId="281"/>
        </pc:sldMkLst>
        <pc:picChg chg="add mod">
          <ac:chgData name="Mia Gerber (STADIO - Centurion)" userId="S::miag@stadio.ac.za::d3f4434c-cc81-4823-ad51-d563427b1762" providerId="AD" clId="Web-{10C69E73-60C1-C251-7041-BB84FEEC2EA9}" dt="2024-03-21T16:48:44.941" v="4" actId="1076"/>
          <ac:picMkLst>
            <pc:docMk/>
            <pc:sldMk cId="3289337586" sldId="281"/>
            <ac:picMk id="4" creationId="{8D3FCC55-0D95-FB00-3D50-0E920EA24381}"/>
          </ac:picMkLst>
        </pc:picChg>
      </pc:sldChg>
    </pc:docChg>
  </pc:docChgLst>
  <pc:docChgLst>
    <pc:chgData name="Mia Gerber (STADIO - Centurion)" userId="S::miag@stadio.ac.za::d3f4434c-cc81-4823-ad51-d563427b1762" providerId="AD" clId="Web-{915E5CCD-408E-9884-0A80-1C74B235EA3E}"/>
    <pc:docChg chg="addSld delSld modSld sldOrd">
      <pc:chgData name="Mia Gerber (STADIO - Centurion)" userId="S::miag@stadio.ac.za::d3f4434c-cc81-4823-ad51-d563427b1762" providerId="AD" clId="Web-{915E5CCD-408E-9884-0A80-1C74B235EA3E}" dt="2024-03-21T16:21:36.015" v="2045" actId="1076"/>
      <pc:docMkLst>
        <pc:docMk/>
      </pc:docMkLst>
      <pc:sldChg chg="modSp">
        <pc:chgData name="Mia Gerber (STADIO - Centurion)" userId="S::miag@stadio.ac.za::d3f4434c-cc81-4823-ad51-d563427b1762" providerId="AD" clId="Web-{915E5CCD-408E-9884-0A80-1C74B235EA3E}" dt="2024-03-21T15:25:46.255" v="161" actId="20577"/>
        <pc:sldMkLst>
          <pc:docMk/>
          <pc:sldMk cId="1268552804" sldId="269"/>
        </pc:sldMkLst>
        <pc:spChg chg="mod">
          <ac:chgData name="Mia Gerber (STADIO - Centurion)" userId="S::miag@stadio.ac.za::d3f4434c-cc81-4823-ad51-d563427b1762" providerId="AD" clId="Web-{915E5CCD-408E-9884-0A80-1C74B235EA3E}" dt="2024-03-21T15:24:57.537" v="59" actId="20577"/>
          <ac:spMkLst>
            <pc:docMk/>
            <pc:sldMk cId="1268552804" sldId="269"/>
            <ac:spMk id="2" creationId="{83990F5B-1A9B-C7DE-CFC6-EA6A151C9873}"/>
          </ac:spMkLst>
        </pc:spChg>
        <pc:spChg chg="mod">
          <ac:chgData name="Mia Gerber (STADIO - Centurion)" userId="S::miag@stadio.ac.za::d3f4434c-cc81-4823-ad51-d563427b1762" providerId="AD" clId="Web-{915E5CCD-408E-9884-0A80-1C74B235EA3E}" dt="2024-03-21T15:25:46.255" v="161" actId="20577"/>
          <ac:spMkLst>
            <pc:docMk/>
            <pc:sldMk cId="1268552804" sldId="269"/>
            <ac:spMk id="5" creationId="{F3F99250-6E05-6FF0-D354-173FDA56123E}"/>
          </ac:spMkLst>
        </pc:spChg>
      </pc:sldChg>
      <pc:sldChg chg="del">
        <pc:chgData name="Mia Gerber (STADIO - Centurion)" userId="S::miag@stadio.ac.za::d3f4434c-cc81-4823-ad51-d563427b1762" providerId="AD" clId="Web-{915E5CCD-408E-9884-0A80-1C74B235EA3E}" dt="2024-03-21T15:27:48.458" v="298"/>
        <pc:sldMkLst>
          <pc:docMk/>
          <pc:sldMk cId="1909704959" sldId="275"/>
        </pc:sldMkLst>
      </pc:sldChg>
      <pc:sldChg chg="del">
        <pc:chgData name="Mia Gerber (STADIO - Centurion)" userId="S::miag@stadio.ac.za::d3f4434c-cc81-4823-ad51-d563427b1762" providerId="AD" clId="Web-{915E5CCD-408E-9884-0A80-1C74B235EA3E}" dt="2024-03-21T15:27:48.458" v="297"/>
        <pc:sldMkLst>
          <pc:docMk/>
          <pc:sldMk cId="841252603" sldId="276"/>
        </pc:sldMkLst>
      </pc:sldChg>
      <pc:sldChg chg="del">
        <pc:chgData name="Mia Gerber (STADIO - Centurion)" userId="S::miag@stadio.ac.za::d3f4434c-cc81-4823-ad51-d563427b1762" providerId="AD" clId="Web-{915E5CCD-408E-9884-0A80-1C74B235EA3E}" dt="2024-03-21T15:27:48.458" v="296"/>
        <pc:sldMkLst>
          <pc:docMk/>
          <pc:sldMk cId="4193918366" sldId="277"/>
        </pc:sldMkLst>
      </pc:sldChg>
      <pc:sldChg chg="delSp modSp">
        <pc:chgData name="Mia Gerber (STADIO - Centurion)" userId="S::miag@stadio.ac.za::d3f4434c-cc81-4823-ad51-d563427b1762" providerId="AD" clId="Web-{915E5CCD-408E-9884-0A80-1C74B235EA3E}" dt="2024-03-21T15:29:31.692" v="353" actId="20577"/>
        <pc:sldMkLst>
          <pc:docMk/>
          <pc:sldMk cId="3050316331" sldId="278"/>
        </pc:sldMkLst>
        <pc:spChg chg="mod">
          <ac:chgData name="Mia Gerber (STADIO - Centurion)" userId="S::miag@stadio.ac.za::d3f4434c-cc81-4823-ad51-d563427b1762" providerId="AD" clId="Web-{915E5CCD-408E-9884-0A80-1C74B235EA3E}" dt="2024-03-21T15:29:31.692" v="353" actId="20577"/>
          <ac:spMkLst>
            <pc:docMk/>
            <pc:sldMk cId="3050316331" sldId="278"/>
            <ac:spMk id="3" creationId="{A7017CB6-8106-B653-75C6-78EB0DEE2036}"/>
          </ac:spMkLst>
        </pc:spChg>
        <pc:picChg chg="del">
          <ac:chgData name="Mia Gerber (STADIO - Centurion)" userId="S::miag@stadio.ac.za::d3f4434c-cc81-4823-ad51-d563427b1762" providerId="AD" clId="Web-{915E5CCD-408E-9884-0A80-1C74B235EA3E}" dt="2024-03-21T15:27:43.599" v="294"/>
          <ac:picMkLst>
            <pc:docMk/>
            <pc:sldMk cId="3050316331" sldId="278"/>
            <ac:picMk id="4" creationId="{2AD7FD4D-D22A-6BBE-1821-0A614059794F}"/>
          </ac:picMkLst>
        </pc:picChg>
      </pc:sldChg>
      <pc:sldChg chg="addSp delSp modSp addAnim">
        <pc:chgData name="Mia Gerber (STADIO - Centurion)" userId="S::miag@stadio.ac.za::d3f4434c-cc81-4823-ad51-d563427b1762" providerId="AD" clId="Web-{915E5CCD-408E-9884-0A80-1C74B235EA3E}" dt="2024-03-21T15:46:56.394" v="1265"/>
        <pc:sldMkLst>
          <pc:docMk/>
          <pc:sldMk cId="4270310816" sldId="279"/>
        </pc:sldMkLst>
        <pc:spChg chg="add mod">
          <ac:chgData name="Mia Gerber (STADIO - Centurion)" userId="S::miag@stadio.ac.za::d3f4434c-cc81-4823-ad51-d563427b1762" providerId="AD" clId="Web-{915E5CCD-408E-9884-0A80-1C74B235EA3E}" dt="2024-03-21T15:27:37.427" v="292" actId="1076"/>
          <ac:spMkLst>
            <pc:docMk/>
            <pc:sldMk cId="4270310816" sldId="279"/>
            <ac:spMk id="5" creationId="{F0E410BB-7F0C-824A-D91E-533F35A1027E}"/>
          </ac:spMkLst>
        </pc:spChg>
        <pc:picChg chg="del">
          <ac:chgData name="Mia Gerber (STADIO - Centurion)" userId="S::miag@stadio.ac.za::d3f4434c-cc81-4823-ad51-d563427b1762" providerId="AD" clId="Web-{915E5CCD-408E-9884-0A80-1C74B235EA3E}" dt="2024-03-21T15:25:57.255" v="162"/>
          <ac:picMkLst>
            <pc:docMk/>
            <pc:sldMk cId="4270310816" sldId="279"/>
            <ac:picMk id="4" creationId="{387E8C71-1CDA-6A1B-F812-4CCF9DE49178}"/>
          </ac:picMkLst>
        </pc:picChg>
      </pc:sldChg>
      <pc:sldChg chg="modSp add replId">
        <pc:chgData name="Mia Gerber (STADIO - Centurion)" userId="S::miag@stadio.ac.za::d3f4434c-cc81-4823-ad51-d563427b1762" providerId="AD" clId="Web-{915E5CCD-408E-9884-0A80-1C74B235EA3E}" dt="2024-03-21T15:41:25.316" v="809" actId="20577"/>
        <pc:sldMkLst>
          <pc:docMk/>
          <pc:sldMk cId="2658828087" sldId="280"/>
        </pc:sldMkLst>
        <pc:spChg chg="mod">
          <ac:chgData name="Mia Gerber (STADIO - Centurion)" userId="S::miag@stadio.ac.za::d3f4434c-cc81-4823-ad51-d563427b1762" providerId="AD" clId="Web-{915E5CCD-408E-9884-0A80-1C74B235EA3E}" dt="2024-03-21T15:29:46.083" v="372" actId="20577"/>
          <ac:spMkLst>
            <pc:docMk/>
            <pc:sldMk cId="2658828087" sldId="280"/>
            <ac:spMk id="2" creationId="{83990F5B-1A9B-C7DE-CFC6-EA6A151C9873}"/>
          </ac:spMkLst>
        </pc:spChg>
        <pc:spChg chg="mod">
          <ac:chgData name="Mia Gerber (STADIO - Centurion)" userId="S::miag@stadio.ac.za::d3f4434c-cc81-4823-ad51-d563427b1762" providerId="AD" clId="Web-{915E5CCD-408E-9884-0A80-1C74B235EA3E}" dt="2024-03-21T15:41:25.316" v="809" actId="20577"/>
          <ac:spMkLst>
            <pc:docMk/>
            <pc:sldMk cId="2658828087" sldId="280"/>
            <ac:spMk id="3" creationId="{A7017CB6-8106-B653-75C6-78EB0DEE2036}"/>
          </ac:spMkLst>
        </pc:spChg>
      </pc:sldChg>
      <pc:sldChg chg="del">
        <pc:chgData name="Mia Gerber (STADIO - Centurion)" userId="S::miag@stadio.ac.za::d3f4434c-cc81-4823-ad51-d563427b1762" providerId="AD" clId="Web-{915E5CCD-408E-9884-0A80-1C74B235EA3E}" dt="2024-03-21T15:27:48.458" v="295"/>
        <pc:sldMkLst>
          <pc:docMk/>
          <pc:sldMk cId="4019324557" sldId="280"/>
        </pc:sldMkLst>
      </pc:sldChg>
      <pc:sldChg chg="modSp add replId">
        <pc:chgData name="Mia Gerber (STADIO - Centurion)" userId="S::miag@stadio.ac.za::d3f4434c-cc81-4823-ad51-d563427b1762" providerId="AD" clId="Web-{915E5CCD-408E-9884-0A80-1C74B235EA3E}" dt="2024-03-21T15:36:06.207" v="722" actId="20577"/>
        <pc:sldMkLst>
          <pc:docMk/>
          <pc:sldMk cId="3289337586" sldId="281"/>
        </pc:sldMkLst>
        <pc:spChg chg="mod">
          <ac:chgData name="Mia Gerber (STADIO - Centurion)" userId="S::miag@stadio.ac.za::d3f4434c-cc81-4823-ad51-d563427b1762" providerId="AD" clId="Web-{915E5CCD-408E-9884-0A80-1C74B235EA3E}" dt="2024-03-21T15:29:49.864" v="373" actId="20577"/>
          <ac:spMkLst>
            <pc:docMk/>
            <pc:sldMk cId="3289337586" sldId="281"/>
            <ac:spMk id="2" creationId="{83990F5B-1A9B-C7DE-CFC6-EA6A151C9873}"/>
          </ac:spMkLst>
        </pc:spChg>
        <pc:spChg chg="mod">
          <ac:chgData name="Mia Gerber (STADIO - Centurion)" userId="S::miag@stadio.ac.za::d3f4434c-cc81-4823-ad51-d563427b1762" providerId="AD" clId="Web-{915E5CCD-408E-9884-0A80-1C74B235EA3E}" dt="2024-03-21T15:36:06.207" v="722" actId="20577"/>
          <ac:spMkLst>
            <pc:docMk/>
            <pc:sldMk cId="3289337586" sldId="281"/>
            <ac:spMk id="3" creationId="{A7017CB6-8106-B653-75C6-78EB0DEE2036}"/>
          </ac:spMkLst>
        </pc:spChg>
      </pc:sldChg>
      <pc:sldChg chg="modSp add replId">
        <pc:chgData name="Mia Gerber (STADIO - Centurion)" userId="S::miag@stadio.ac.za::d3f4434c-cc81-4823-ad51-d563427b1762" providerId="AD" clId="Web-{915E5CCD-408E-9884-0A80-1C74B235EA3E}" dt="2024-03-21T15:45:13.128" v="1111" actId="20577"/>
        <pc:sldMkLst>
          <pc:docMk/>
          <pc:sldMk cId="3668372933" sldId="282"/>
        </pc:sldMkLst>
        <pc:spChg chg="mod">
          <ac:chgData name="Mia Gerber (STADIO - Centurion)" userId="S::miag@stadio.ac.za::d3f4434c-cc81-4823-ad51-d563427b1762" providerId="AD" clId="Web-{915E5CCD-408E-9884-0A80-1C74B235EA3E}" dt="2024-03-21T15:29:54.833" v="378" actId="20577"/>
          <ac:spMkLst>
            <pc:docMk/>
            <pc:sldMk cId="3668372933" sldId="282"/>
            <ac:spMk id="2" creationId="{83990F5B-1A9B-C7DE-CFC6-EA6A151C9873}"/>
          </ac:spMkLst>
        </pc:spChg>
        <pc:spChg chg="mod">
          <ac:chgData name="Mia Gerber (STADIO - Centurion)" userId="S::miag@stadio.ac.za::d3f4434c-cc81-4823-ad51-d563427b1762" providerId="AD" clId="Web-{915E5CCD-408E-9884-0A80-1C74B235EA3E}" dt="2024-03-21T15:45:13.128" v="1111" actId="20577"/>
          <ac:spMkLst>
            <pc:docMk/>
            <pc:sldMk cId="3668372933" sldId="282"/>
            <ac:spMk id="3" creationId="{A7017CB6-8106-B653-75C6-78EB0DEE2036}"/>
          </ac:spMkLst>
        </pc:spChg>
      </pc:sldChg>
      <pc:sldChg chg="modSp add ord replId">
        <pc:chgData name="Mia Gerber (STADIO - Centurion)" userId="S::miag@stadio.ac.za::d3f4434c-cc81-4823-ad51-d563427b1762" providerId="AD" clId="Web-{915E5CCD-408E-9884-0A80-1C74B235EA3E}" dt="2024-03-21T15:46:44.566" v="1264" actId="20577"/>
        <pc:sldMkLst>
          <pc:docMk/>
          <pc:sldMk cId="2679212318" sldId="283"/>
        </pc:sldMkLst>
        <pc:spChg chg="mod">
          <ac:chgData name="Mia Gerber (STADIO - Centurion)" userId="S::miag@stadio.ac.za::d3f4434c-cc81-4823-ad51-d563427b1762" providerId="AD" clId="Web-{915E5CCD-408E-9884-0A80-1C74B235EA3E}" dt="2024-03-21T15:42:14.472" v="894" actId="20577"/>
          <ac:spMkLst>
            <pc:docMk/>
            <pc:sldMk cId="2679212318" sldId="283"/>
            <ac:spMk id="2" creationId="{83990F5B-1A9B-C7DE-CFC6-EA6A151C9873}"/>
          </ac:spMkLst>
        </pc:spChg>
        <pc:spChg chg="mod">
          <ac:chgData name="Mia Gerber (STADIO - Centurion)" userId="S::miag@stadio.ac.za::d3f4434c-cc81-4823-ad51-d563427b1762" providerId="AD" clId="Web-{915E5CCD-408E-9884-0A80-1C74B235EA3E}" dt="2024-03-21T15:46:44.566" v="1264" actId="20577"/>
          <ac:spMkLst>
            <pc:docMk/>
            <pc:sldMk cId="2679212318" sldId="283"/>
            <ac:spMk id="3" creationId="{A7017CB6-8106-B653-75C6-78EB0DEE2036}"/>
          </ac:spMkLst>
        </pc:spChg>
      </pc:sldChg>
      <pc:sldChg chg="addSp delSp modSp add replId addAnim delAnim modAnim">
        <pc:chgData name="Mia Gerber (STADIO - Centurion)" userId="S::miag@stadio.ac.za::d3f4434c-cc81-4823-ad51-d563427b1762" providerId="AD" clId="Web-{915E5CCD-408E-9884-0A80-1C74B235EA3E}" dt="2024-03-21T16:09:11.751" v="1731"/>
        <pc:sldMkLst>
          <pc:docMk/>
          <pc:sldMk cId="4077435843" sldId="284"/>
        </pc:sldMkLst>
        <pc:spChg chg="add del mod">
          <ac:chgData name="Mia Gerber (STADIO - Centurion)" userId="S::miag@stadio.ac.za::d3f4434c-cc81-4823-ad51-d563427b1762" providerId="AD" clId="Web-{915E5CCD-408E-9884-0A80-1C74B235EA3E}" dt="2024-03-21T15:53:26.690" v="1301" actId="20577"/>
          <ac:spMkLst>
            <pc:docMk/>
            <pc:sldMk cId="4077435843" sldId="284"/>
            <ac:spMk id="2" creationId="{83990F5B-1A9B-C7DE-CFC6-EA6A151C9873}"/>
          </ac:spMkLst>
        </pc:spChg>
        <pc:spChg chg="del mod">
          <ac:chgData name="Mia Gerber (STADIO - Centurion)" userId="S::miag@stadio.ac.za::d3f4434c-cc81-4823-ad51-d563427b1762" providerId="AD" clId="Web-{915E5CCD-408E-9884-0A80-1C74B235EA3E}" dt="2024-03-21T15:48:20.565" v="1271"/>
          <ac:spMkLst>
            <pc:docMk/>
            <pc:sldMk cId="4077435843" sldId="284"/>
            <ac:spMk id="3" creationId="{A7017CB6-8106-B653-75C6-78EB0DEE2036}"/>
          </ac:spMkLst>
        </pc:spChg>
        <pc:spChg chg="add del mod">
          <ac:chgData name="Mia Gerber (STADIO - Centurion)" userId="S::miag@stadio.ac.za::d3f4434c-cc81-4823-ad51-d563427b1762" providerId="AD" clId="Web-{915E5CCD-408E-9884-0A80-1C74B235EA3E}" dt="2024-03-21T15:48:23.159" v="1272"/>
          <ac:spMkLst>
            <pc:docMk/>
            <pc:sldMk cId="4077435843" sldId="284"/>
            <ac:spMk id="6" creationId="{981AED15-E1FB-E226-9C03-FAB21A8CAA1F}"/>
          </ac:spMkLst>
        </pc:spChg>
        <pc:spChg chg="add del mod">
          <ac:chgData name="Mia Gerber (STADIO - Centurion)" userId="S::miag@stadio.ac.za::d3f4434c-cc81-4823-ad51-d563427b1762" providerId="AD" clId="Web-{915E5CCD-408E-9884-0A80-1C74B235EA3E}" dt="2024-03-21T15:48:35.050" v="1279"/>
          <ac:spMkLst>
            <pc:docMk/>
            <pc:sldMk cId="4077435843" sldId="284"/>
            <ac:spMk id="9" creationId="{9A36796E-B149-64C0-6C01-BDE59D7534FD}"/>
          </ac:spMkLst>
        </pc:spChg>
        <pc:spChg chg="add del mod">
          <ac:chgData name="Mia Gerber (STADIO - Centurion)" userId="S::miag@stadio.ac.za::d3f4434c-cc81-4823-ad51-d563427b1762" providerId="AD" clId="Web-{915E5CCD-408E-9884-0A80-1C74B235EA3E}" dt="2024-03-21T15:48:35.050" v="1278"/>
          <ac:spMkLst>
            <pc:docMk/>
            <pc:sldMk cId="4077435843" sldId="284"/>
            <ac:spMk id="11" creationId="{3277DAEE-628A-1816-C9DB-72588C0FF0E5}"/>
          </ac:spMkLst>
        </pc:spChg>
        <pc:spChg chg="add del mod">
          <ac:chgData name="Mia Gerber (STADIO - Centurion)" userId="S::miag@stadio.ac.za::d3f4434c-cc81-4823-ad51-d563427b1762" providerId="AD" clId="Web-{915E5CCD-408E-9884-0A80-1C74B235EA3E}" dt="2024-03-21T15:54:12.377" v="1305"/>
          <ac:spMkLst>
            <pc:docMk/>
            <pc:sldMk cId="4077435843" sldId="284"/>
            <ac:spMk id="13" creationId="{56D4E1ED-E729-E164-6AC3-FF3539613CD0}"/>
          </ac:spMkLst>
        </pc:spChg>
        <pc:spChg chg="add del">
          <ac:chgData name="Mia Gerber (STADIO - Centurion)" userId="S::miag@stadio.ac.za::d3f4434c-cc81-4823-ad51-d563427b1762" providerId="AD" clId="Web-{915E5CCD-408E-9884-0A80-1C74B235EA3E}" dt="2024-03-21T15:54:10.080" v="1304"/>
          <ac:spMkLst>
            <pc:docMk/>
            <pc:sldMk cId="4077435843" sldId="284"/>
            <ac:spMk id="14" creationId="{C9135F64-66FD-70A5-A54F-4E2992AE4E66}"/>
          </ac:spMkLst>
        </pc:spChg>
        <pc:spChg chg="add mod">
          <ac:chgData name="Mia Gerber (STADIO - Centurion)" userId="S::miag@stadio.ac.za::d3f4434c-cc81-4823-ad51-d563427b1762" providerId="AD" clId="Web-{915E5CCD-408E-9884-0A80-1C74B235EA3E}" dt="2024-03-21T16:01:29.470" v="1454"/>
          <ac:spMkLst>
            <pc:docMk/>
            <pc:sldMk cId="4077435843" sldId="284"/>
            <ac:spMk id="15" creationId="{470DEE7E-BD1B-A043-DB43-AB08506744F1}"/>
          </ac:spMkLst>
        </pc:spChg>
        <pc:spChg chg="add mod">
          <ac:chgData name="Mia Gerber (STADIO - Centurion)" userId="S::miag@stadio.ac.za::d3f4434c-cc81-4823-ad51-d563427b1762" providerId="AD" clId="Web-{915E5CCD-408E-9884-0A80-1C74B235EA3E}" dt="2024-03-21T16:01:42.001" v="1461" actId="14100"/>
          <ac:spMkLst>
            <pc:docMk/>
            <pc:sldMk cId="4077435843" sldId="284"/>
            <ac:spMk id="19" creationId="{66ED637A-6721-BB44-9F7A-4324813D4F84}"/>
          </ac:spMkLst>
        </pc:spChg>
        <pc:spChg chg="add mod">
          <ac:chgData name="Mia Gerber (STADIO - Centurion)" userId="S::miag@stadio.ac.za::d3f4434c-cc81-4823-ad51-d563427b1762" providerId="AD" clId="Web-{915E5CCD-408E-9884-0A80-1C74B235EA3E}" dt="2024-03-21T16:01:29.470" v="1456"/>
          <ac:spMkLst>
            <pc:docMk/>
            <pc:sldMk cId="4077435843" sldId="284"/>
            <ac:spMk id="20" creationId="{49EDDDC0-7005-2403-6773-C5193A534DD9}"/>
          </ac:spMkLst>
        </pc:spChg>
        <pc:spChg chg="add mod">
          <ac:chgData name="Mia Gerber (STADIO - Centurion)" userId="S::miag@stadio.ac.za::d3f4434c-cc81-4823-ad51-d563427b1762" providerId="AD" clId="Web-{915E5CCD-408E-9884-0A80-1C74B235EA3E}" dt="2024-03-21T16:01:29.470" v="1457"/>
          <ac:spMkLst>
            <pc:docMk/>
            <pc:sldMk cId="4077435843" sldId="284"/>
            <ac:spMk id="21" creationId="{DF794E4C-7796-8E92-F381-B1E7AC09B890}"/>
          </ac:spMkLst>
        </pc:spChg>
        <pc:spChg chg="add mod">
          <ac:chgData name="Mia Gerber (STADIO - Centurion)" userId="S::miag@stadio.ac.za::d3f4434c-cc81-4823-ad51-d563427b1762" providerId="AD" clId="Web-{915E5CCD-408E-9884-0A80-1C74B235EA3E}" dt="2024-03-21T16:01:29.470" v="1458"/>
          <ac:spMkLst>
            <pc:docMk/>
            <pc:sldMk cId="4077435843" sldId="284"/>
            <ac:spMk id="22" creationId="{D17610BF-1B68-2952-64C3-33D923FC1C89}"/>
          </ac:spMkLst>
        </pc:spChg>
        <pc:spChg chg="add mod">
          <ac:chgData name="Mia Gerber (STADIO - Centurion)" userId="S::miag@stadio.ac.za::d3f4434c-cc81-4823-ad51-d563427b1762" providerId="AD" clId="Web-{915E5CCD-408E-9884-0A80-1C74B235EA3E}" dt="2024-03-21T16:03:20.282" v="1555" actId="20577"/>
          <ac:spMkLst>
            <pc:docMk/>
            <pc:sldMk cId="4077435843" sldId="284"/>
            <ac:spMk id="25" creationId="{59487CF0-F9C5-8476-62EC-3F1BED8AD583}"/>
          </ac:spMkLst>
        </pc:spChg>
        <pc:spChg chg="add mod">
          <ac:chgData name="Mia Gerber (STADIO - Centurion)" userId="S::miag@stadio.ac.za::d3f4434c-cc81-4823-ad51-d563427b1762" providerId="AD" clId="Web-{915E5CCD-408E-9884-0A80-1C74B235EA3E}" dt="2024-03-21T16:02:22.158" v="1499" actId="14100"/>
          <ac:spMkLst>
            <pc:docMk/>
            <pc:sldMk cId="4077435843" sldId="284"/>
            <ac:spMk id="27" creationId="{BCB4477E-0C55-9BC4-66C0-E1917CF747D7}"/>
          </ac:spMkLst>
        </pc:spChg>
        <pc:picChg chg="add del mod">
          <ac:chgData name="Mia Gerber (STADIO - Centurion)" userId="S::miag@stadio.ac.za::d3f4434c-cc81-4823-ad51-d563427b1762" providerId="AD" clId="Web-{915E5CCD-408E-9884-0A80-1C74B235EA3E}" dt="2024-03-21T15:48:12.940" v="1269"/>
          <ac:picMkLst>
            <pc:docMk/>
            <pc:sldMk cId="4077435843" sldId="284"/>
            <ac:picMk id="4" creationId="{C21A19B0-B8DE-553C-98A3-F0CDFD6D5052}"/>
          </ac:picMkLst>
        </pc:picChg>
        <pc:picChg chg="add del mod ord">
          <ac:chgData name="Mia Gerber (STADIO - Centurion)" userId="S::miag@stadio.ac.za::d3f4434c-cc81-4823-ad51-d563427b1762" providerId="AD" clId="Web-{915E5CCD-408E-9884-0A80-1C74B235EA3E}" dt="2024-03-21T15:53:41.612" v="1302"/>
          <ac:picMkLst>
            <pc:docMk/>
            <pc:sldMk cId="4077435843" sldId="284"/>
            <ac:picMk id="7" creationId="{7B772E9F-3518-523B-DF05-542D17E6CD8D}"/>
          </ac:picMkLst>
        </pc:picChg>
        <pc:cxnChg chg="add mod">
          <ac:chgData name="Mia Gerber (STADIO - Centurion)" userId="S::miag@stadio.ac.za::d3f4434c-cc81-4823-ad51-d563427b1762" providerId="AD" clId="Web-{915E5CCD-408E-9884-0A80-1C74B235EA3E}" dt="2024-03-21T15:57:03.564" v="1329"/>
          <ac:cxnSpMkLst>
            <pc:docMk/>
            <pc:sldMk cId="4077435843" sldId="284"/>
            <ac:cxnSpMk id="16" creationId="{A2211E01-FAC4-7010-3876-464D2F56541B}"/>
          </ac:cxnSpMkLst>
        </pc:cxnChg>
        <pc:cxnChg chg="add mod">
          <ac:chgData name="Mia Gerber (STADIO - Centurion)" userId="S::miag@stadio.ac.za::d3f4434c-cc81-4823-ad51-d563427b1762" providerId="AD" clId="Web-{915E5CCD-408E-9884-0A80-1C74B235EA3E}" dt="2024-03-21T15:57:03.564" v="1331"/>
          <ac:cxnSpMkLst>
            <pc:docMk/>
            <pc:sldMk cId="4077435843" sldId="284"/>
            <ac:cxnSpMk id="17" creationId="{0F4F32D0-E8FD-090A-72A4-2E8920D0E404}"/>
          </ac:cxnSpMkLst>
        </pc:cxnChg>
        <pc:cxnChg chg="add mod">
          <ac:chgData name="Mia Gerber (STADIO - Centurion)" userId="S::miag@stadio.ac.za::d3f4434c-cc81-4823-ad51-d563427b1762" providerId="AD" clId="Web-{915E5CCD-408E-9884-0A80-1C74B235EA3E}" dt="2024-03-21T15:57:03.564" v="1330"/>
          <ac:cxnSpMkLst>
            <pc:docMk/>
            <pc:sldMk cId="4077435843" sldId="284"/>
            <ac:cxnSpMk id="18" creationId="{F8D3836D-63BB-32C2-F7D8-5E5A870BCA55}"/>
          </ac:cxnSpMkLst>
        </pc:cxnChg>
        <pc:cxnChg chg="add mod">
          <ac:chgData name="Mia Gerber (STADIO - Centurion)" userId="S::miag@stadio.ac.za::d3f4434c-cc81-4823-ad51-d563427b1762" providerId="AD" clId="Web-{915E5CCD-408E-9884-0A80-1C74B235EA3E}" dt="2024-03-21T16:00:23.923" v="1429"/>
          <ac:cxnSpMkLst>
            <pc:docMk/>
            <pc:sldMk cId="4077435843" sldId="284"/>
            <ac:cxnSpMk id="23" creationId="{45FA509B-4089-B89C-A0E4-7631D55BE180}"/>
          </ac:cxnSpMkLst>
        </pc:cxnChg>
        <pc:cxnChg chg="add mod">
          <ac:chgData name="Mia Gerber (STADIO - Centurion)" userId="S::miag@stadio.ac.za::d3f4434c-cc81-4823-ad51-d563427b1762" providerId="AD" clId="Web-{915E5CCD-408E-9884-0A80-1C74B235EA3E}" dt="2024-03-21T16:00:23.939" v="1430"/>
          <ac:cxnSpMkLst>
            <pc:docMk/>
            <pc:sldMk cId="4077435843" sldId="284"/>
            <ac:cxnSpMk id="24" creationId="{1EBC1D3B-742D-C866-4E9B-DB6E529F399E}"/>
          </ac:cxnSpMkLst>
        </pc:cxnChg>
        <pc:cxnChg chg="add mod">
          <ac:chgData name="Mia Gerber (STADIO - Centurion)" userId="S::miag@stadio.ac.za::d3f4434c-cc81-4823-ad51-d563427b1762" providerId="AD" clId="Web-{915E5CCD-408E-9884-0A80-1C74B235EA3E}" dt="2024-03-21T16:01:46.033" v="1462"/>
          <ac:cxnSpMkLst>
            <pc:docMk/>
            <pc:sldMk cId="4077435843" sldId="284"/>
            <ac:cxnSpMk id="26" creationId="{3DA47F0F-20DB-D69A-70CC-E0C0307BB986}"/>
          </ac:cxnSpMkLst>
        </pc:cxnChg>
      </pc:sldChg>
      <pc:sldChg chg="modSp add replId modAnim">
        <pc:chgData name="Mia Gerber (STADIO - Centurion)" userId="S::miag@stadio.ac.za::d3f4434c-cc81-4823-ad51-d563427b1762" providerId="AD" clId="Web-{915E5CCD-408E-9884-0A80-1C74B235EA3E}" dt="2024-03-21T16:09:08.438" v="1730"/>
        <pc:sldMkLst>
          <pc:docMk/>
          <pc:sldMk cId="3723596551" sldId="285"/>
        </pc:sldMkLst>
        <pc:spChg chg="mod">
          <ac:chgData name="Mia Gerber (STADIO - Centurion)" userId="S::miag@stadio.ac.za::d3f4434c-cc81-4823-ad51-d563427b1762" providerId="AD" clId="Web-{915E5CCD-408E-9884-0A80-1C74B235EA3E}" dt="2024-03-21T16:05:26.626" v="1586" actId="1076"/>
          <ac:spMkLst>
            <pc:docMk/>
            <pc:sldMk cId="3723596551" sldId="285"/>
            <ac:spMk id="19" creationId="{66ED637A-6721-BB44-9F7A-4324813D4F84}"/>
          </ac:spMkLst>
        </pc:spChg>
        <pc:spChg chg="mod">
          <ac:chgData name="Mia Gerber (STADIO - Centurion)" userId="S::miag@stadio.ac.za::d3f4434c-cc81-4823-ad51-d563427b1762" providerId="AD" clId="Web-{915E5CCD-408E-9884-0A80-1C74B235EA3E}" dt="2024-03-21T16:05:38.688" v="1599" actId="20577"/>
          <ac:spMkLst>
            <pc:docMk/>
            <pc:sldMk cId="3723596551" sldId="285"/>
            <ac:spMk id="20" creationId="{49EDDDC0-7005-2403-6773-C5193A534DD9}"/>
          </ac:spMkLst>
        </pc:spChg>
        <pc:spChg chg="mod">
          <ac:chgData name="Mia Gerber (STADIO - Centurion)" userId="S::miag@stadio.ac.za::d3f4434c-cc81-4823-ad51-d563427b1762" providerId="AD" clId="Web-{915E5CCD-408E-9884-0A80-1C74B235EA3E}" dt="2024-03-21T16:06:20.329" v="1620" actId="20577"/>
          <ac:spMkLst>
            <pc:docMk/>
            <pc:sldMk cId="3723596551" sldId="285"/>
            <ac:spMk id="21" creationId="{DF794E4C-7796-8E92-F381-B1E7AC09B890}"/>
          </ac:spMkLst>
        </pc:spChg>
        <pc:spChg chg="mod">
          <ac:chgData name="Mia Gerber (STADIO - Centurion)" userId="S::miag@stadio.ac.za::d3f4434c-cc81-4823-ad51-d563427b1762" providerId="AD" clId="Web-{915E5CCD-408E-9884-0A80-1C74B235EA3E}" dt="2024-03-21T16:08:25.157" v="1727" actId="1076"/>
          <ac:spMkLst>
            <pc:docMk/>
            <pc:sldMk cId="3723596551" sldId="285"/>
            <ac:spMk id="22" creationId="{D17610BF-1B68-2952-64C3-33D923FC1C89}"/>
          </ac:spMkLst>
        </pc:spChg>
      </pc:sldChg>
      <pc:sldChg chg="modSp add ord replId addAnim delAnim">
        <pc:chgData name="Mia Gerber (STADIO - Centurion)" userId="S::miag@stadio.ac.za::d3f4434c-cc81-4823-ad51-d563427b1762" providerId="AD" clId="Web-{915E5CCD-408E-9884-0A80-1C74B235EA3E}" dt="2024-03-21T16:11:20.688" v="1827"/>
        <pc:sldMkLst>
          <pc:docMk/>
          <pc:sldMk cId="2203616069" sldId="286"/>
        </pc:sldMkLst>
        <pc:spChg chg="mod">
          <ac:chgData name="Mia Gerber (STADIO - Centurion)" userId="S::miag@stadio.ac.za::d3f4434c-cc81-4823-ad51-d563427b1762" providerId="AD" clId="Web-{915E5CCD-408E-9884-0A80-1C74B235EA3E}" dt="2024-03-21T16:09:37.219" v="1756" actId="20577"/>
          <ac:spMkLst>
            <pc:docMk/>
            <pc:sldMk cId="2203616069" sldId="286"/>
            <ac:spMk id="2" creationId="{83990F5B-1A9B-C7DE-CFC6-EA6A151C9873}"/>
          </ac:spMkLst>
        </pc:spChg>
        <pc:spChg chg="mod">
          <ac:chgData name="Mia Gerber (STADIO - Centurion)" userId="S::miag@stadio.ac.za::d3f4434c-cc81-4823-ad51-d563427b1762" providerId="AD" clId="Web-{915E5CCD-408E-9884-0A80-1C74B235EA3E}" dt="2024-03-21T16:11:06.219" v="1824" actId="20577"/>
          <ac:spMkLst>
            <pc:docMk/>
            <pc:sldMk cId="2203616069" sldId="286"/>
            <ac:spMk id="3" creationId="{A7017CB6-8106-B653-75C6-78EB0DEE2036}"/>
          </ac:spMkLst>
        </pc:spChg>
      </pc:sldChg>
      <pc:sldChg chg="addSp delSp modSp add replId addAnim delAnim">
        <pc:chgData name="Mia Gerber (STADIO - Centurion)" userId="S::miag@stadio.ac.za::d3f4434c-cc81-4823-ad51-d563427b1762" providerId="AD" clId="Web-{915E5CCD-408E-9884-0A80-1C74B235EA3E}" dt="2024-03-21T16:21:36.015" v="2045" actId="1076"/>
        <pc:sldMkLst>
          <pc:docMk/>
          <pc:sldMk cId="947827021" sldId="287"/>
        </pc:sldMkLst>
        <pc:spChg chg="del mod">
          <ac:chgData name="Mia Gerber (STADIO - Centurion)" userId="S::miag@stadio.ac.za::d3f4434c-cc81-4823-ad51-d563427b1762" providerId="AD" clId="Web-{915E5CCD-408E-9884-0A80-1C74B235EA3E}" dt="2024-03-21T16:11:14.407" v="1826"/>
          <ac:spMkLst>
            <pc:docMk/>
            <pc:sldMk cId="947827021" sldId="287"/>
            <ac:spMk id="3" creationId="{A7017CB6-8106-B653-75C6-78EB0DEE2036}"/>
          </ac:spMkLst>
        </pc:spChg>
        <pc:spChg chg="add del mod">
          <ac:chgData name="Mia Gerber (STADIO - Centurion)" userId="S::miag@stadio.ac.za::d3f4434c-cc81-4823-ad51-d563427b1762" providerId="AD" clId="Web-{915E5CCD-408E-9884-0A80-1C74B235EA3E}" dt="2024-03-21T16:11:44.891" v="1828"/>
          <ac:spMkLst>
            <pc:docMk/>
            <pc:sldMk cId="947827021" sldId="287"/>
            <ac:spMk id="5" creationId="{2654EB40-3D49-543E-D548-7B0F0C01A259}"/>
          </ac:spMkLst>
        </pc:spChg>
        <pc:graphicFrameChg chg="add mod ord modGraphic">
          <ac:chgData name="Mia Gerber (STADIO - Centurion)" userId="S::miag@stadio.ac.za::d3f4434c-cc81-4823-ad51-d563427b1762" providerId="AD" clId="Web-{915E5CCD-408E-9884-0A80-1C74B235EA3E}" dt="2024-03-21T16:21:36.015" v="2045" actId="1076"/>
          <ac:graphicFrameMkLst>
            <pc:docMk/>
            <pc:sldMk cId="947827021" sldId="287"/>
            <ac:graphicFrameMk id="6" creationId="{88CFE742-AF97-B1A9-279F-F8F64C57A7E0}"/>
          </ac:graphicFrameMkLst>
        </pc:graphicFrameChg>
      </pc:sldChg>
      <pc:sldChg chg="modSp new">
        <pc:chgData name="Mia Gerber (STADIO - Centurion)" userId="S::miag@stadio.ac.za::d3f4434c-cc81-4823-ad51-d563427b1762" providerId="AD" clId="Web-{915E5CCD-408E-9884-0A80-1C74B235EA3E}" dt="2024-03-21T16:19:30.812" v="1969" actId="20577"/>
        <pc:sldMkLst>
          <pc:docMk/>
          <pc:sldMk cId="1464989545" sldId="288"/>
        </pc:sldMkLst>
        <pc:spChg chg="mod">
          <ac:chgData name="Mia Gerber (STADIO - Centurion)" userId="S::miag@stadio.ac.za::d3f4434c-cc81-4823-ad51-d563427b1762" providerId="AD" clId="Web-{915E5CCD-408E-9884-0A80-1C74B235EA3E}" dt="2024-03-21T16:19:24.452" v="1965" actId="20577"/>
          <ac:spMkLst>
            <pc:docMk/>
            <pc:sldMk cId="1464989545" sldId="288"/>
            <ac:spMk id="2" creationId="{4A3BBC00-4EEB-96BA-CD96-BBEC7A839A14}"/>
          </ac:spMkLst>
        </pc:spChg>
        <pc:spChg chg="mod">
          <ac:chgData name="Mia Gerber (STADIO - Centurion)" userId="S::miag@stadio.ac.za::d3f4434c-cc81-4823-ad51-d563427b1762" providerId="AD" clId="Web-{915E5CCD-408E-9884-0A80-1C74B235EA3E}" dt="2024-03-21T16:19:30.812" v="1969" actId="20577"/>
          <ac:spMkLst>
            <pc:docMk/>
            <pc:sldMk cId="1464989545" sldId="288"/>
            <ac:spMk id="3" creationId="{EE8B198D-8BE6-9E2E-7769-24879F219A03}"/>
          </ac:spMkLst>
        </pc:spChg>
      </pc:sldChg>
    </pc:docChg>
  </pc:docChgLst>
  <pc:docChgLst>
    <pc:chgData name="Mia Gerber (STADIO - Centurion)" userId="S::miag@stadio.ac.za::d3f4434c-cc81-4823-ad51-d563427b1762" providerId="AD" clId="Web-{65FB633C-6E4A-09B2-B8AE-65453FF5C5DD}"/>
    <pc:docChg chg="modSld">
      <pc:chgData name="Mia Gerber (STADIO - Centurion)" userId="S::miag@stadio.ac.za::d3f4434c-cc81-4823-ad51-d563427b1762" providerId="AD" clId="Web-{65FB633C-6E4A-09B2-B8AE-65453FF5C5DD}" dt="2024-03-21T15:23:28.950" v="39" actId="20577"/>
      <pc:docMkLst>
        <pc:docMk/>
      </pc:docMkLst>
      <pc:sldChg chg="modSp">
        <pc:chgData name="Mia Gerber (STADIO - Centurion)" userId="S::miag@stadio.ac.za::d3f4434c-cc81-4823-ad51-d563427b1762" providerId="AD" clId="Web-{65FB633C-6E4A-09B2-B8AE-65453FF5C5DD}" dt="2024-03-21T15:23:28.950" v="39" actId="20577"/>
        <pc:sldMkLst>
          <pc:docMk/>
          <pc:sldMk cId="3656451151" sldId="266"/>
        </pc:sldMkLst>
        <pc:spChg chg="mod">
          <ac:chgData name="Mia Gerber (STADIO - Centurion)" userId="S::miag@stadio.ac.za::d3f4434c-cc81-4823-ad51-d563427b1762" providerId="AD" clId="Web-{65FB633C-6E4A-09B2-B8AE-65453FF5C5DD}" dt="2024-03-21T15:23:28.950" v="39" actId="20577"/>
          <ac:spMkLst>
            <pc:docMk/>
            <pc:sldMk cId="3656451151" sldId="266"/>
            <ac:spMk id="3" creationId="{C1F21499-796C-4B48-A8CD-070B8346CCBD}"/>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 Title Slide">
    <p:bg>
      <p:bgPr>
        <a:solidFill>
          <a:srgbClr val="53575B"/>
        </a:solidFill>
        <a:effectLst/>
      </p:bgPr>
    </p:bg>
    <p:spTree>
      <p:nvGrpSpPr>
        <p:cNvPr id="1" name=""/>
        <p:cNvGrpSpPr/>
        <p:nvPr/>
      </p:nvGrpSpPr>
      <p:grpSpPr>
        <a:xfrm>
          <a:off x="0" y="0"/>
          <a:ext cx="0" cy="0"/>
          <a:chOff x="0" y="0"/>
          <a:chExt cx="0" cy="0"/>
        </a:xfrm>
      </p:grpSpPr>
      <p:pic>
        <p:nvPicPr>
          <p:cNvPr id="14" name="Picture 13" descr="Chart, bar chart&#10;&#10;Description automatically generated">
            <a:extLst>
              <a:ext uri="{FF2B5EF4-FFF2-40B4-BE49-F238E27FC236}">
                <a16:creationId xmlns:a16="http://schemas.microsoft.com/office/drawing/2014/main" id="{73001D11-C790-4427-B645-3EAEBE005D4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sp>
        <p:nvSpPr>
          <p:cNvPr id="16" name="Title Placeholder 1">
            <a:extLst>
              <a:ext uri="{FF2B5EF4-FFF2-40B4-BE49-F238E27FC236}">
                <a16:creationId xmlns:a16="http://schemas.microsoft.com/office/drawing/2014/main" id="{839068EB-DBA6-4F95-AEC3-4952503FCDCF}"/>
              </a:ext>
            </a:extLst>
          </p:cNvPr>
          <p:cNvSpPr>
            <a:spLocks noGrp="1"/>
          </p:cNvSpPr>
          <p:nvPr>
            <p:ph type="title"/>
          </p:nvPr>
        </p:nvSpPr>
        <p:spPr>
          <a:xfrm>
            <a:off x="3070697" y="1939009"/>
            <a:ext cx="6076416" cy="449743"/>
          </a:xfrm>
          <a:prstGeom prst="rect">
            <a:avLst/>
          </a:prstGeom>
        </p:spPr>
        <p:txBody>
          <a:bodyPr anchor="b">
            <a:normAutofit/>
          </a:bodyPr>
          <a:lstStyle>
            <a:lvl1pPr algn="ctr">
              <a:defRPr>
                <a:solidFill>
                  <a:schemeClr val="bg1"/>
                </a:solidFill>
              </a:defRPr>
            </a:lvl1pPr>
          </a:lstStyle>
          <a:p>
            <a:pPr marL="0" lvl="0"/>
            <a:r>
              <a:rPr lang="en-US" dirty="0"/>
              <a:t>Click to edit Master title style</a:t>
            </a:r>
            <a:endParaRPr lang="en-ZA" dirty="0"/>
          </a:p>
        </p:txBody>
      </p:sp>
      <p:sp>
        <p:nvSpPr>
          <p:cNvPr id="17" name="Text Placeholder 2">
            <a:extLst>
              <a:ext uri="{FF2B5EF4-FFF2-40B4-BE49-F238E27FC236}">
                <a16:creationId xmlns:a16="http://schemas.microsoft.com/office/drawing/2014/main" id="{12ABAC3B-3408-4F8C-926E-26D63A50D41C}"/>
              </a:ext>
            </a:extLst>
          </p:cNvPr>
          <p:cNvSpPr>
            <a:spLocks noGrp="1"/>
          </p:cNvSpPr>
          <p:nvPr>
            <p:ph idx="1"/>
          </p:nvPr>
        </p:nvSpPr>
        <p:spPr>
          <a:xfrm>
            <a:off x="3057792" y="2608141"/>
            <a:ext cx="6076416" cy="1520426"/>
          </a:xfrm>
          <a:prstGeom prst="rect">
            <a:avLst/>
          </a:prstGeom>
        </p:spPr>
        <p:txBody>
          <a:bodyPr vert="horz" lIns="91440" tIns="45720" rIns="91440" bIns="45720" rtlCol="0" anchor="ctr">
            <a:normAutofit/>
          </a:bodyPr>
          <a:lstStyle>
            <a:lvl1pPr marL="0" indent="0" algn="ctr">
              <a:buNone/>
              <a:defRPr>
                <a:solidFill>
                  <a:schemeClr val="bg1"/>
                </a:solidFill>
              </a:defRPr>
            </a:lvl1pPr>
          </a:lstStyle>
          <a:p>
            <a:pPr lvl="0"/>
            <a:r>
              <a:rPr lang="en-US" dirty="0"/>
              <a:t>Click to edit Master text style</a:t>
            </a:r>
          </a:p>
        </p:txBody>
      </p:sp>
      <p:pic>
        <p:nvPicPr>
          <p:cNvPr id="13" name="Picture 12" descr="Text, logo&#10;&#10;Description automatically generated">
            <a:extLst>
              <a:ext uri="{FF2B5EF4-FFF2-40B4-BE49-F238E27FC236}">
                <a16:creationId xmlns:a16="http://schemas.microsoft.com/office/drawing/2014/main" id="{9D4FBD47-0477-3A56-F02A-B059996E0A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30393" y="5443673"/>
            <a:ext cx="2400986" cy="1398230"/>
          </a:xfrm>
          <a:prstGeom prst="rect">
            <a:avLst/>
          </a:prstGeom>
        </p:spPr>
      </p:pic>
    </p:spTree>
    <p:custDataLst>
      <p:tags r:id="rId1"/>
    </p:custDataLst>
    <p:extLst>
      <p:ext uri="{BB962C8B-B14F-4D97-AF65-F5344CB8AC3E}">
        <p14:creationId xmlns:p14="http://schemas.microsoft.com/office/powerpoint/2010/main" val="9479840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 Blank Slide">
    <p:bg>
      <p:bgPr>
        <a:solidFill>
          <a:srgbClr val="53575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387F7-D9E1-4723-B576-14BFE5BB69E0}"/>
              </a:ext>
            </a:extLst>
          </p:cNvPr>
          <p:cNvSpPr>
            <a:spLocks noGrp="1"/>
          </p:cNvSpPr>
          <p:nvPr>
            <p:ph type="title"/>
          </p:nvPr>
        </p:nvSpPr>
        <p:spPr>
          <a:xfrm>
            <a:off x="696884" y="691822"/>
            <a:ext cx="10515600" cy="429612"/>
          </a:xfrm>
        </p:spPr>
        <p:txBody>
          <a:bodyPr anchor="b">
            <a:normAutofit/>
          </a:bodyPr>
          <a:lstStyle>
            <a:lvl1pPr>
              <a:defRPr sz="2400">
                <a:solidFill>
                  <a:schemeClr val="bg1"/>
                </a:solidFill>
              </a:defRPr>
            </a:lvl1pPr>
          </a:lstStyle>
          <a:p>
            <a:r>
              <a:rPr lang="en-US" dirty="0"/>
              <a:t>Click to edit Master title style</a:t>
            </a:r>
            <a:endParaRPr lang="en-ZA" dirty="0"/>
          </a:p>
        </p:txBody>
      </p:sp>
      <p:sp>
        <p:nvSpPr>
          <p:cNvPr id="8" name="Text Placeholder 2">
            <a:extLst>
              <a:ext uri="{FF2B5EF4-FFF2-40B4-BE49-F238E27FC236}">
                <a16:creationId xmlns:a16="http://schemas.microsoft.com/office/drawing/2014/main" id="{2D1A43DD-04BA-4B09-BDFA-053208495CB2}"/>
              </a:ext>
            </a:extLst>
          </p:cNvPr>
          <p:cNvSpPr>
            <a:spLocks noGrp="1"/>
          </p:cNvSpPr>
          <p:nvPr>
            <p:ph idx="1"/>
          </p:nvPr>
        </p:nvSpPr>
        <p:spPr>
          <a:xfrm>
            <a:off x="703234" y="1397479"/>
            <a:ext cx="10650566" cy="4537495"/>
          </a:xfrm>
          <a:prstGeom prst="rect">
            <a:avLst/>
          </a:prstGeom>
        </p:spPr>
        <p:txBody>
          <a:bodyPr vert="horz" lIns="91440" tIns="45720" rIns="91440" bIns="45720" rtlCol="0">
            <a:normAutofit/>
          </a:bodyPr>
          <a:lstStyle>
            <a:lvl1pPr>
              <a:lnSpc>
                <a:spcPct val="100000"/>
              </a:lnSpc>
              <a:spcBef>
                <a:spcPts val="0"/>
              </a:spcBef>
              <a:defRPr>
                <a:solidFill>
                  <a:schemeClr val="bg1"/>
                </a:solidFill>
              </a:defRPr>
            </a:lvl1pPr>
            <a:lvl2pPr>
              <a:lnSpc>
                <a:spcPct val="100000"/>
              </a:lnSpc>
              <a:spcBef>
                <a:spcPts val="0"/>
              </a:spcBef>
              <a:defRPr>
                <a:solidFill>
                  <a:schemeClr val="bg1"/>
                </a:solidFill>
              </a:defRPr>
            </a:lvl2pPr>
            <a:lvl3pPr>
              <a:lnSpc>
                <a:spcPct val="100000"/>
              </a:lnSpc>
              <a:spcBef>
                <a:spcPts val="0"/>
              </a:spcBef>
              <a:defRPr>
                <a:solidFill>
                  <a:schemeClr val="bg1"/>
                </a:solidFill>
              </a:defRPr>
            </a:lvl3pPr>
            <a:lvl4pPr>
              <a:lnSpc>
                <a:spcPct val="100000"/>
              </a:lnSpc>
              <a:spcBef>
                <a:spcPts val="0"/>
              </a:spcBef>
              <a:defRPr>
                <a:solidFill>
                  <a:schemeClr val="bg1"/>
                </a:solidFill>
              </a:defRPr>
            </a:lvl4pPr>
            <a:lvl5pPr>
              <a:lnSpc>
                <a:spcPct val="100000"/>
              </a:lnSpc>
              <a:spcBef>
                <a:spcPts val="0"/>
              </a:spcBef>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pic>
        <p:nvPicPr>
          <p:cNvPr id="5" name="Picture 4" descr="Chart, bar chart&#10;&#10;Description automatically generated">
            <a:extLst>
              <a:ext uri="{FF2B5EF4-FFF2-40B4-BE49-F238E27FC236}">
                <a16:creationId xmlns:a16="http://schemas.microsoft.com/office/drawing/2014/main" id="{086D7942-54A5-42C5-B3A0-4AB2595C89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spTree>
    <p:custDataLst>
      <p:tags r:id="rId1"/>
    </p:custDataLst>
    <p:extLst>
      <p:ext uri="{BB962C8B-B14F-4D97-AF65-F5344CB8AC3E}">
        <p14:creationId xmlns:p14="http://schemas.microsoft.com/office/powerpoint/2010/main" val="3944777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G: Logo">
    <p:bg>
      <p:bgPr>
        <a:solidFill>
          <a:srgbClr val="53575B"/>
        </a:solidFill>
        <a:effectLst/>
      </p:bgPr>
    </p:bg>
    <p:spTree>
      <p:nvGrpSpPr>
        <p:cNvPr id="1" name=""/>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80089A2D-6827-48E1-8F6D-4BA0C478F0C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pic>
        <p:nvPicPr>
          <p:cNvPr id="9" name="Picture 8" descr="Text, logo&#10;&#10;Description automatically generated">
            <a:extLst>
              <a:ext uri="{FF2B5EF4-FFF2-40B4-BE49-F238E27FC236}">
                <a16:creationId xmlns:a16="http://schemas.microsoft.com/office/drawing/2014/main" id="{6F5EC527-1029-D8F1-B990-F97E774264C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96412" y="575691"/>
            <a:ext cx="9799176" cy="5706618"/>
          </a:xfrm>
          <a:prstGeom prst="rect">
            <a:avLst/>
          </a:prstGeom>
        </p:spPr>
      </p:pic>
    </p:spTree>
    <p:custDataLst>
      <p:tags r:id="rId1"/>
    </p:custDataLst>
    <p:extLst>
      <p:ext uri="{BB962C8B-B14F-4D97-AF65-F5344CB8AC3E}">
        <p14:creationId xmlns:p14="http://schemas.microsoft.com/office/powerpoint/2010/main" val="1512787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 Title Slide">
    <p:spTree>
      <p:nvGrpSpPr>
        <p:cNvPr id="1" name=""/>
        <p:cNvGrpSpPr/>
        <p:nvPr/>
      </p:nvGrpSpPr>
      <p:grpSpPr>
        <a:xfrm>
          <a:off x="0" y="0"/>
          <a:ext cx="0" cy="0"/>
          <a:chOff x="0" y="0"/>
          <a:chExt cx="0" cy="0"/>
        </a:xfrm>
      </p:grpSpPr>
      <p:pic>
        <p:nvPicPr>
          <p:cNvPr id="14" name="Picture 13" descr="Chart, bar chart&#10;&#10;Description automatically generated">
            <a:extLst>
              <a:ext uri="{FF2B5EF4-FFF2-40B4-BE49-F238E27FC236}">
                <a16:creationId xmlns:a16="http://schemas.microsoft.com/office/drawing/2014/main" id="{F8EF11C3-EF55-4851-986A-9B68ED5EC73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sp>
        <p:nvSpPr>
          <p:cNvPr id="16" name="Title Placeholder 1">
            <a:extLst>
              <a:ext uri="{FF2B5EF4-FFF2-40B4-BE49-F238E27FC236}">
                <a16:creationId xmlns:a16="http://schemas.microsoft.com/office/drawing/2014/main" id="{848B9169-C820-4354-8B1C-84B111A10FE6}"/>
              </a:ext>
            </a:extLst>
          </p:cNvPr>
          <p:cNvSpPr>
            <a:spLocks noGrp="1"/>
          </p:cNvSpPr>
          <p:nvPr>
            <p:ph type="title"/>
          </p:nvPr>
        </p:nvSpPr>
        <p:spPr>
          <a:xfrm>
            <a:off x="3070697" y="1939009"/>
            <a:ext cx="6076416" cy="449743"/>
          </a:xfrm>
          <a:prstGeom prst="rect">
            <a:avLst/>
          </a:prstGeom>
        </p:spPr>
        <p:txBody>
          <a:bodyPr anchor="b">
            <a:normAutofit/>
          </a:bodyPr>
          <a:lstStyle>
            <a:lvl1pPr algn="ctr">
              <a:defRPr>
                <a:solidFill>
                  <a:schemeClr val="tx1"/>
                </a:solidFill>
              </a:defRPr>
            </a:lvl1pPr>
          </a:lstStyle>
          <a:p>
            <a:pPr marL="0" lvl="0"/>
            <a:r>
              <a:rPr lang="en-US" dirty="0"/>
              <a:t>Click to edit Master title style</a:t>
            </a:r>
            <a:endParaRPr lang="en-ZA" dirty="0"/>
          </a:p>
        </p:txBody>
      </p:sp>
      <p:sp>
        <p:nvSpPr>
          <p:cNvPr id="17" name="Text Placeholder 2">
            <a:extLst>
              <a:ext uri="{FF2B5EF4-FFF2-40B4-BE49-F238E27FC236}">
                <a16:creationId xmlns:a16="http://schemas.microsoft.com/office/drawing/2014/main" id="{3996F498-6688-41D0-9753-8EFF1952D218}"/>
              </a:ext>
            </a:extLst>
          </p:cNvPr>
          <p:cNvSpPr>
            <a:spLocks noGrp="1"/>
          </p:cNvSpPr>
          <p:nvPr>
            <p:ph idx="1"/>
          </p:nvPr>
        </p:nvSpPr>
        <p:spPr>
          <a:xfrm>
            <a:off x="3057792" y="2608141"/>
            <a:ext cx="6076416" cy="1520426"/>
          </a:xfrm>
          <a:prstGeom prst="rect">
            <a:avLst/>
          </a:prstGeom>
        </p:spPr>
        <p:txBody>
          <a:bodyPr vert="horz" lIns="91440" tIns="45720" rIns="91440" bIns="45720" rtlCol="0" anchor="ctr">
            <a:normAutofit/>
          </a:bodyPr>
          <a:lstStyle>
            <a:lvl1pPr marL="0" indent="0" algn="ctr">
              <a:buNone/>
              <a:defRPr>
                <a:solidFill>
                  <a:schemeClr val="tx1"/>
                </a:solidFill>
              </a:defRPr>
            </a:lvl1pPr>
          </a:lstStyle>
          <a:p>
            <a:pPr lvl="0"/>
            <a:r>
              <a:rPr lang="en-US" dirty="0"/>
              <a:t>Click to edit Master text style</a:t>
            </a:r>
          </a:p>
        </p:txBody>
      </p:sp>
      <p:pic>
        <p:nvPicPr>
          <p:cNvPr id="21" name="Picture 20" descr="Logo&#10;&#10;Description automatically generated">
            <a:extLst>
              <a:ext uri="{FF2B5EF4-FFF2-40B4-BE49-F238E27FC236}">
                <a16:creationId xmlns:a16="http://schemas.microsoft.com/office/drawing/2014/main" id="{224219C9-174C-79DA-3685-10FA082F4B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43825" y="5470531"/>
            <a:ext cx="2398529" cy="1396800"/>
          </a:xfrm>
          <a:prstGeom prst="rect">
            <a:avLst/>
          </a:prstGeom>
        </p:spPr>
      </p:pic>
    </p:spTree>
    <p:custDataLst>
      <p:tags r:id="rId1"/>
    </p:custDataLst>
    <p:extLst>
      <p:ext uri="{BB962C8B-B14F-4D97-AF65-F5344CB8AC3E}">
        <p14:creationId xmlns:p14="http://schemas.microsoft.com/office/powerpoint/2010/main" val="33706250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 Blank Slide ">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96C65CE8-12A8-415E-B009-D596112B9DBC}"/>
              </a:ext>
            </a:extLst>
          </p:cNvPr>
          <p:cNvSpPr>
            <a:spLocks noGrp="1"/>
          </p:cNvSpPr>
          <p:nvPr>
            <p:ph type="title"/>
          </p:nvPr>
        </p:nvSpPr>
        <p:spPr>
          <a:xfrm>
            <a:off x="703234" y="681036"/>
            <a:ext cx="10650566" cy="449743"/>
          </a:xfrm>
          <a:prstGeom prst="rect">
            <a:avLst/>
          </a:prstGeom>
        </p:spPr>
        <p:txBody>
          <a:bodyPr anchor="b">
            <a:normAutofit/>
          </a:bodyPr>
          <a:lstStyle/>
          <a:p>
            <a:pPr marL="0" lvl="0"/>
            <a:r>
              <a:rPr lang="en-US"/>
              <a:t>Click to edit Master title style</a:t>
            </a:r>
            <a:endParaRPr lang="en-ZA" dirty="0"/>
          </a:p>
        </p:txBody>
      </p:sp>
      <p:sp>
        <p:nvSpPr>
          <p:cNvPr id="8" name="Text Placeholder 2">
            <a:extLst>
              <a:ext uri="{FF2B5EF4-FFF2-40B4-BE49-F238E27FC236}">
                <a16:creationId xmlns:a16="http://schemas.microsoft.com/office/drawing/2014/main" id="{08F5B697-1FC5-4799-AB1D-81CE99D2D479}"/>
              </a:ext>
            </a:extLst>
          </p:cNvPr>
          <p:cNvSpPr>
            <a:spLocks noGrp="1"/>
          </p:cNvSpPr>
          <p:nvPr>
            <p:ph idx="1"/>
          </p:nvPr>
        </p:nvSpPr>
        <p:spPr>
          <a:xfrm>
            <a:off x="703234" y="1397479"/>
            <a:ext cx="10650566" cy="4375150"/>
          </a:xfrm>
          <a:prstGeom prst="rect">
            <a:avLst/>
          </a:prstGeom>
        </p:spPr>
        <p:txBody>
          <a:bodyPr vert="horz" lIns="91440" tIns="45720" rIns="91440" bIns="45720" rtlCol="0">
            <a:normAutofit/>
          </a:bodyPr>
          <a:lstStyle>
            <a:lvl1pPr>
              <a:lnSpc>
                <a:spcPct val="100000"/>
              </a:lnSpc>
              <a:spcBef>
                <a:spcPts val="0"/>
              </a:spcBef>
              <a:defRPr/>
            </a:lvl1pPr>
            <a:lvl2pPr>
              <a:lnSpc>
                <a:spcPct val="100000"/>
              </a:lnSpc>
              <a:spcBef>
                <a:spcPts val="0"/>
              </a:spcBef>
              <a:defRPr/>
            </a:lvl2pPr>
            <a:lvl3pPr>
              <a:lnSpc>
                <a:spcPct val="100000"/>
              </a:lnSpc>
              <a:spcBef>
                <a:spcPts val="0"/>
              </a:spcBef>
              <a:defRPr/>
            </a:lvl3pPr>
            <a:lvl4pPr>
              <a:lnSpc>
                <a:spcPct val="100000"/>
              </a:lnSpc>
              <a:spcBef>
                <a:spcPts val="0"/>
              </a:spcBef>
              <a:defRPr/>
            </a:lvl4pPr>
            <a:lvl5pPr>
              <a:lnSpc>
                <a:spcPct val="100000"/>
              </a:lnSpc>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pic>
        <p:nvPicPr>
          <p:cNvPr id="5" name="Picture 4" descr="Chart, bar chart&#10;&#10;Description automatically generated">
            <a:extLst>
              <a:ext uri="{FF2B5EF4-FFF2-40B4-BE49-F238E27FC236}">
                <a16:creationId xmlns:a16="http://schemas.microsoft.com/office/drawing/2014/main" id="{E43492F7-8CF0-4078-A35E-AE50B65CC7D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spTree>
    <p:custDataLst>
      <p:tags r:id="rId1"/>
    </p:custDataLst>
    <p:extLst>
      <p:ext uri="{BB962C8B-B14F-4D97-AF65-F5344CB8AC3E}">
        <p14:creationId xmlns:p14="http://schemas.microsoft.com/office/powerpoint/2010/main" val="271805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 Logo">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96664B24-D8D6-4E41-8C3B-908D138A6C2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pic>
        <p:nvPicPr>
          <p:cNvPr id="9" name="Picture 8" descr="Logo&#10;&#10;Description automatically generated">
            <a:extLst>
              <a:ext uri="{FF2B5EF4-FFF2-40B4-BE49-F238E27FC236}">
                <a16:creationId xmlns:a16="http://schemas.microsoft.com/office/drawing/2014/main" id="{4D901A9A-A6A2-969A-44BF-4B5EAE1988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96943" y="576000"/>
            <a:ext cx="9798115" cy="5706000"/>
          </a:xfrm>
          <a:prstGeom prst="rect">
            <a:avLst/>
          </a:prstGeom>
        </p:spPr>
      </p:pic>
    </p:spTree>
    <p:custDataLst>
      <p:tags r:id="rId1"/>
    </p:custDataLst>
    <p:extLst>
      <p:ext uri="{BB962C8B-B14F-4D97-AF65-F5344CB8AC3E}">
        <p14:creationId xmlns:p14="http://schemas.microsoft.com/office/powerpoint/2010/main" val="2673737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ACC294-C736-445D-A9D4-8BA9849DF4E4}"/>
              </a:ext>
            </a:extLst>
          </p:cNvPr>
          <p:cNvSpPr>
            <a:spLocks noGrp="1"/>
          </p:cNvSpPr>
          <p:nvPr>
            <p:ph type="title"/>
          </p:nvPr>
        </p:nvSpPr>
        <p:spPr>
          <a:xfrm>
            <a:off x="703234" y="681036"/>
            <a:ext cx="10650566" cy="449743"/>
          </a:xfrm>
          <a:prstGeom prst="rect">
            <a:avLst/>
          </a:prstGeom>
        </p:spPr>
        <p:txBody>
          <a:bodyPr anchor="b">
            <a:normAutofit/>
          </a:bodyPr>
          <a:lstStyle/>
          <a:p>
            <a:pPr marL="0" lvl="0"/>
            <a:r>
              <a:rPr lang="en-US"/>
              <a:t>Click to edit Master title style</a:t>
            </a:r>
            <a:endParaRPr lang="en-ZA" dirty="0"/>
          </a:p>
        </p:txBody>
      </p:sp>
      <p:sp>
        <p:nvSpPr>
          <p:cNvPr id="3" name="Text Placeholder 2">
            <a:extLst>
              <a:ext uri="{FF2B5EF4-FFF2-40B4-BE49-F238E27FC236}">
                <a16:creationId xmlns:a16="http://schemas.microsoft.com/office/drawing/2014/main" id="{1F0362C7-782E-4A16-B4C1-17C85B6009A1}"/>
              </a:ext>
            </a:extLst>
          </p:cNvPr>
          <p:cNvSpPr>
            <a:spLocks noGrp="1"/>
          </p:cNvSpPr>
          <p:nvPr>
            <p:ph type="body" idx="1"/>
          </p:nvPr>
        </p:nvSpPr>
        <p:spPr>
          <a:xfrm>
            <a:off x="703234" y="1397479"/>
            <a:ext cx="10650566" cy="4375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Tree>
    <p:custDataLst>
      <p:tags r:id="rId8"/>
    </p:custDataLst>
    <p:extLst>
      <p:ext uri="{BB962C8B-B14F-4D97-AF65-F5344CB8AC3E}">
        <p14:creationId xmlns:p14="http://schemas.microsoft.com/office/powerpoint/2010/main" val="2772328315"/>
      </p:ext>
    </p:extLst>
  </p:cSld>
  <p:clrMap bg1="lt1" tx1="dk1" bg2="lt2" tx2="dk2" accent1="accent1" accent2="accent2" accent3="accent3" accent4="accent4" accent5="accent5" accent6="accent6" hlink="hlink" folHlink="folHlink"/>
  <p:sldLayoutIdLst>
    <p:sldLayoutId id="2147483667" r:id="rId1"/>
    <p:sldLayoutId id="2147483669" r:id="rId2"/>
    <p:sldLayoutId id="2147483670" r:id="rId3"/>
    <p:sldLayoutId id="2147483662" r:id="rId4"/>
    <p:sldLayoutId id="2147483664" r:id="rId5"/>
    <p:sldLayoutId id="2147483661" r:id="rId6"/>
  </p:sldLayoutIdLst>
  <p:txStyles>
    <p:titleStyle>
      <a:lvl1pPr algn="l" defTabSz="914400" rtl="0" eaLnBrk="1" latinLnBrk="0" hangingPunct="1">
        <a:lnSpc>
          <a:spcPct val="90000"/>
        </a:lnSpc>
        <a:spcBef>
          <a:spcPct val="0"/>
        </a:spcBef>
        <a:buNone/>
        <a:defRPr lang="en-ZA" sz="2400" b="1" kern="1200" dirty="0">
          <a:solidFill>
            <a:schemeClr val="tx1"/>
          </a:solidFill>
          <a:latin typeface="Gill Sans MT" panose="020B05020201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E935-76E5-4600-88F1-8D1D7D7AF1C2}"/>
              </a:ext>
            </a:extLst>
          </p:cNvPr>
          <p:cNvSpPr>
            <a:spLocks noGrp="1"/>
          </p:cNvSpPr>
          <p:nvPr>
            <p:ph type="title"/>
          </p:nvPr>
        </p:nvSpPr>
        <p:spPr/>
        <p:txBody>
          <a:bodyPr lIns="91440" tIns="45720" rIns="91440" bIns="45720" anchor="b">
            <a:normAutofit/>
          </a:bodyPr>
          <a:lstStyle/>
          <a:p>
            <a:r>
              <a:rPr lang="en-ZA" dirty="0">
                <a:latin typeface="Gill Sans MT"/>
              </a:rPr>
              <a:t>TAS152</a:t>
            </a:r>
            <a:endParaRPr lang="en-US" dirty="0"/>
          </a:p>
        </p:txBody>
      </p:sp>
      <p:sp>
        <p:nvSpPr>
          <p:cNvPr id="3" name="Content Placeholder 2">
            <a:extLst>
              <a:ext uri="{FF2B5EF4-FFF2-40B4-BE49-F238E27FC236}">
                <a16:creationId xmlns:a16="http://schemas.microsoft.com/office/drawing/2014/main" id="{C1F21499-796C-4B48-A8CD-070B8346CCBD}"/>
              </a:ext>
            </a:extLst>
          </p:cNvPr>
          <p:cNvSpPr>
            <a:spLocks noGrp="1"/>
          </p:cNvSpPr>
          <p:nvPr>
            <p:ph idx="1"/>
          </p:nvPr>
        </p:nvSpPr>
        <p:spPr/>
        <p:txBody>
          <a:bodyPr>
            <a:normAutofit fontScale="92500"/>
          </a:bodyPr>
          <a:lstStyle/>
          <a:p>
            <a:r>
              <a:rPr lang="en-ZA" b="1">
                <a:latin typeface="Gill Sans MT"/>
              </a:rPr>
              <a:t>LECTURE 5</a:t>
            </a:r>
            <a:endParaRPr lang="en-ZA" b="1" dirty="0"/>
          </a:p>
          <a:p>
            <a:r>
              <a:rPr lang="en-ZA" i="1">
                <a:latin typeface="Gill Sans MT"/>
              </a:rPr>
              <a:t>TOPIC 1</a:t>
            </a:r>
            <a:endParaRPr lang="en-US">
              <a:latin typeface="Gill Sans MT"/>
            </a:endParaRPr>
          </a:p>
          <a:p>
            <a:r>
              <a:rPr lang="en-ZA" i="1">
                <a:latin typeface="Gill Sans MT"/>
              </a:rPr>
              <a:t> CYBER SOCIETY: CORE  VALUES AND VIRTUES</a:t>
            </a:r>
            <a:endParaRPr lang="en-US">
              <a:latin typeface="Gill Sans MT"/>
            </a:endParaRPr>
          </a:p>
          <a:p>
            <a:r>
              <a:rPr lang="en-ZA" dirty="0">
                <a:latin typeface="Gill Sans MT"/>
              </a:rPr>
              <a:t>1.6 CYBER ETHICS BY NORMS, LAWS AND </a:t>
            </a:r>
            <a:r>
              <a:rPr lang="en-ZA">
                <a:latin typeface="Gill Sans MT"/>
              </a:rPr>
              <a:t>RELATIONS</a:t>
            </a:r>
          </a:p>
        </p:txBody>
      </p:sp>
    </p:spTree>
    <p:custDataLst>
      <p:tags r:id="rId1"/>
    </p:custDataLst>
    <p:extLst>
      <p:ext uri="{BB962C8B-B14F-4D97-AF65-F5344CB8AC3E}">
        <p14:creationId xmlns:p14="http://schemas.microsoft.com/office/powerpoint/2010/main" val="3656451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0F5B-1A9B-C7DE-CFC6-EA6A151C9873}"/>
              </a:ext>
            </a:extLst>
          </p:cNvPr>
          <p:cNvSpPr>
            <a:spLocks noGrp="1"/>
          </p:cNvSpPr>
          <p:nvPr>
            <p:ph type="title"/>
          </p:nvPr>
        </p:nvSpPr>
        <p:spPr/>
        <p:txBody>
          <a:bodyPr lIns="91440" tIns="45720" rIns="91440" bIns="45720" anchor="b">
            <a:normAutofit/>
          </a:bodyPr>
          <a:lstStyle/>
          <a:p>
            <a:r>
              <a:rPr lang="en-GB">
                <a:latin typeface="Gill Sans MT"/>
              </a:rPr>
              <a:t>SUSTAINABLE DEVELOPMENT GOALS</a:t>
            </a:r>
            <a:endParaRPr lang="en-GB"/>
          </a:p>
        </p:txBody>
      </p:sp>
      <p:sp>
        <p:nvSpPr>
          <p:cNvPr id="3" name="Content Placeholder 2">
            <a:extLst>
              <a:ext uri="{FF2B5EF4-FFF2-40B4-BE49-F238E27FC236}">
                <a16:creationId xmlns:a16="http://schemas.microsoft.com/office/drawing/2014/main" id="{A7017CB6-8106-B653-75C6-78EB0DEE2036}"/>
              </a:ext>
            </a:extLst>
          </p:cNvPr>
          <p:cNvSpPr>
            <a:spLocks noGrp="1"/>
          </p:cNvSpPr>
          <p:nvPr>
            <p:ph idx="1"/>
          </p:nvPr>
        </p:nvSpPr>
        <p:spPr>
          <a:xfrm>
            <a:off x="703234" y="1162156"/>
            <a:ext cx="10650566" cy="5619002"/>
          </a:xfrm>
        </p:spPr>
        <p:txBody>
          <a:bodyPr vert="horz" lIns="91440" tIns="45720" rIns="91440" bIns="45720" rtlCol="0" anchor="t">
            <a:noAutofit/>
          </a:bodyPr>
          <a:lstStyle/>
          <a:p>
            <a:pPr marL="457200" indent="-457200">
              <a:buAutoNum type="arabicPeriod"/>
            </a:pPr>
            <a:r>
              <a:rPr lang="en-GB" sz="2100" dirty="0">
                <a:latin typeface="Gill Sans MT"/>
              </a:rPr>
              <a:t>No poverty </a:t>
            </a:r>
            <a:endParaRPr lang="en-GB" sz="2100"/>
          </a:p>
          <a:p>
            <a:pPr marL="457200" indent="-457200">
              <a:buAutoNum type="arabicPeriod"/>
            </a:pPr>
            <a:r>
              <a:rPr lang="en-GB" sz="2100" dirty="0">
                <a:latin typeface="Gill Sans MT"/>
              </a:rPr>
              <a:t>Zero hunger </a:t>
            </a:r>
            <a:endParaRPr lang="en-GB" sz="2100"/>
          </a:p>
          <a:p>
            <a:pPr marL="457200" indent="-457200">
              <a:buAutoNum type="arabicPeriod"/>
            </a:pPr>
            <a:r>
              <a:rPr lang="en-GB" sz="2100" dirty="0">
                <a:latin typeface="Gill Sans MT"/>
              </a:rPr>
              <a:t>Good health and well-being </a:t>
            </a:r>
            <a:endParaRPr lang="en-GB" sz="2100"/>
          </a:p>
          <a:p>
            <a:pPr marL="457200" indent="-457200">
              <a:buAutoNum type="arabicPeriod"/>
            </a:pPr>
            <a:r>
              <a:rPr lang="en-GB" sz="2100" dirty="0">
                <a:latin typeface="Gill Sans MT"/>
              </a:rPr>
              <a:t>Quality education </a:t>
            </a:r>
            <a:endParaRPr lang="en-GB" sz="2100"/>
          </a:p>
          <a:p>
            <a:pPr marL="457200" indent="-457200">
              <a:buAutoNum type="arabicPeriod"/>
            </a:pPr>
            <a:r>
              <a:rPr lang="en-GB" sz="2100" dirty="0">
                <a:latin typeface="Gill Sans MT"/>
              </a:rPr>
              <a:t>Gender equality </a:t>
            </a:r>
            <a:endParaRPr lang="en-GB" sz="2100"/>
          </a:p>
          <a:p>
            <a:pPr marL="457200" indent="-457200">
              <a:buAutoNum type="arabicPeriod"/>
            </a:pPr>
            <a:r>
              <a:rPr lang="en-GB" sz="2100" dirty="0">
                <a:latin typeface="Gill Sans MT"/>
              </a:rPr>
              <a:t>Clean water and sanitation </a:t>
            </a:r>
            <a:endParaRPr lang="en-GB" sz="2100"/>
          </a:p>
          <a:p>
            <a:pPr marL="457200" indent="-457200">
              <a:buAutoNum type="arabicPeriod"/>
            </a:pPr>
            <a:r>
              <a:rPr lang="en-GB" sz="2100" dirty="0">
                <a:latin typeface="Gill Sans MT"/>
              </a:rPr>
              <a:t>Affordable and clean energy </a:t>
            </a:r>
            <a:endParaRPr lang="en-GB" sz="2100"/>
          </a:p>
          <a:p>
            <a:pPr marL="457200" indent="-457200">
              <a:buAutoNum type="arabicPeriod"/>
            </a:pPr>
            <a:r>
              <a:rPr lang="en-GB" sz="2100" dirty="0">
                <a:latin typeface="Gill Sans MT"/>
              </a:rPr>
              <a:t>Decent work and economic growth </a:t>
            </a:r>
            <a:endParaRPr lang="en-GB" sz="2100"/>
          </a:p>
          <a:p>
            <a:pPr marL="457200" indent="-457200">
              <a:buAutoNum type="arabicPeriod"/>
            </a:pPr>
            <a:r>
              <a:rPr lang="en-GB" sz="2100" dirty="0">
                <a:latin typeface="Gill Sans MT"/>
              </a:rPr>
              <a:t>Industry, innovation and infrastructure </a:t>
            </a:r>
            <a:endParaRPr lang="en-GB" sz="2100"/>
          </a:p>
          <a:p>
            <a:pPr marL="457200" indent="-457200">
              <a:buAutoNum type="arabicPeriod"/>
            </a:pPr>
            <a:r>
              <a:rPr lang="en-GB" sz="2100" dirty="0">
                <a:latin typeface="Gill Sans MT"/>
              </a:rPr>
              <a:t>Reduced inequalities </a:t>
            </a:r>
            <a:endParaRPr lang="en-GB" sz="2100"/>
          </a:p>
          <a:p>
            <a:pPr marL="457200" indent="-457200">
              <a:buAutoNum type="arabicPeriod"/>
            </a:pPr>
            <a:r>
              <a:rPr lang="en-GB" sz="2100" dirty="0">
                <a:latin typeface="Gill Sans MT"/>
              </a:rPr>
              <a:t>Sustainable cities and communities </a:t>
            </a:r>
            <a:endParaRPr lang="en-GB" sz="2100"/>
          </a:p>
          <a:p>
            <a:pPr marL="457200" indent="-457200">
              <a:buAutoNum type="arabicPeriod"/>
            </a:pPr>
            <a:r>
              <a:rPr lang="en-GB" sz="2100" dirty="0">
                <a:latin typeface="Gill Sans MT"/>
              </a:rPr>
              <a:t>Responsible consumption and production </a:t>
            </a:r>
            <a:endParaRPr lang="en-GB" sz="2100"/>
          </a:p>
          <a:p>
            <a:pPr marL="457200" indent="-457200">
              <a:buAutoNum type="arabicPeriod"/>
            </a:pPr>
            <a:r>
              <a:rPr lang="en-GB" sz="2100" dirty="0">
                <a:latin typeface="Gill Sans MT"/>
              </a:rPr>
              <a:t>Climate action </a:t>
            </a:r>
            <a:endParaRPr lang="en-GB" sz="2100"/>
          </a:p>
          <a:p>
            <a:pPr marL="457200" indent="-457200">
              <a:buAutoNum type="arabicPeriod"/>
            </a:pPr>
            <a:r>
              <a:rPr lang="en-GB" sz="2100" dirty="0">
                <a:latin typeface="Gill Sans MT"/>
              </a:rPr>
              <a:t>Life below water </a:t>
            </a:r>
            <a:endParaRPr lang="en-GB" sz="2100"/>
          </a:p>
          <a:p>
            <a:pPr marL="457200" indent="-457200">
              <a:buAutoNum type="arabicPeriod"/>
            </a:pPr>
            <a:r>
              <a:rPr lang="en-GB" sz="2100" dirty="0">
                <a:latin typeface="Gill Sans MT"/>
              </a:rPr>
              <a:t>Life on land </a:t>
            </a:r>
            <a:endParaRPr lang="en-GB" sz="2100"/>
          </a:p>
          <a:p>
            <a:pPr marL="457200" indent="-457200">
              <a:buAutoNum type="arabicPeriod"/>
            </a:pPr>
            <a:r>
              <a:rPr lang="en-GB" sz="2100" dirty="0">
                <a:latin typeface="Gill Sans MT"/>
              </a:rPr>
              <a:t>Peace, justice, and strong institutions  </a:t>
            </a:r>
            <a:endParaRPr lang="en-GB" sz="2100"/>
          </a:p>
          <a:p>
            <a:pPr marL="457200" indent="-457200">
              <a:buAutoNum type="arabicPeriod"/>
            </a:pPr>
            <a:r>
              <a:rPr lang="en-GB" sz="2100" dirty="0">
                <a:latin typeface="Gill Sans MT"/>
              </a:rPr>
              <a:t>Partnerships for the goals  </a:t>
            </a:r>
            <a:endParaRPr lang="en-GB" sz="2100"/>
          </a:p>
        </p:txBody>
      </p:sp>
    </p:spTree>
    <p:extLst>
      <p:ext uri="{BB962C8B-B14F-4D97-AF65-F5344CB8AC3E}">
        <p14:creationId xmlns:p14="http://schemas.microsoft.com/office/powerpoint/2010/main" val="220361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0F5B-1A9B-C7DE-CFC6-EA6A151C9873}"/>
              </a:ext>
            </a:extLst>
          </p:cNvPr>
          <p:cNvSpPr>
            <a:spLocks noGrp="1"/>
          </p:cNvSpPr>
          <p:nvPr>
            <p:ph type="title"/>
          </p:nvPr>
        </p:nvSpPr>
        <p:spPr/>
        <p:txBody>
          <a:bodyPr lIns="91440" tIns="45720" rIns="91440" bIns="45720" anchor="b">
            <a:normAutofit/>
          </a:bodyPr>
          <a:lstStyle/>
          <a:p>
            <a:r>
              <a:rPr lang="en-GB">
                <a:latin typeface="Gill Sans MT"/>
              </a:rPr>
              <a:t>SUSTAINABLE DEVELOPMENT GOALS</a:t>
            </a:r>
            <a:endParaRPr lang="en-GB"/>
          </a:p>
        </p:txBody>
      </p:sp>
      <p:graphicFrame>
        <p:nvGraphicFramePr>
          <p:cNvPr id="6" name="Content Placeholder 5">
            <a:extLst>
              <a:ext uri="{FF2B5EF4-FFF2-40B4-BE49-F238E27FC236}">
                <a16:creationId xmlns:a16="http://schemas.microsoft.com/office/drawing/2014/main" id="{88CFE742-AF97-B1A9-279F-F8F64C57A7E0}"/>
              </a:ext>
            </a:extLst>
          </p:cNvPr>
          <p:cNvGraphicFramePr>
            <a:graphicFrameLocks noGrp="1"/>
          </p:cNvGraphicFramePr>
          <p:nvPr>
            <p:ph idx="1"/>
            <p:extLst>
              <p:ext uri="{D42A27DB-BD31-4B8C-83A1-F6EECF244321}">
                <p14:modId xmlns:p14="http://schemas.microsoft.com/office/powerpoint/2010/main" val="2584923824"/>
              </p:ext>
            </p:extLst>
          </p:nvPr>
        </p:nvGraphicFramePr>
        <p:xfrm>
          <a:off x="697660" y="1464235"/>
          <a:ext cx="10650534" cy="5054600"/>
        </p:xfrm>
        <a:graphic>
          <a:graphicData uri="http://schemas.openxmlformats.org/drawingml/2006/table">
            <a:tbl>
              <a:tblPr firstRow="1" bandRow="1">
                <a:tableStyleId>{793D81CF-94F2-401A-BA57-92F5A7B2D0C5}</a:tableStyleId>
              </a:tblPr>
              <a:tblGrid>
                <a:gridCol w="8018431">
                  <a:extLst>
                    <a:ext uri="{9D8B030D-6E8A-4147-A177-3AD203B41FA5}">
                      <a16:colId xmlns:a16="http://schemas.microsoft.com/office/drawing/2014/main" val="623708899"/>
                    </a:ext>
                  </a:extLst>
                </a:gridCol>
                <a:gridCol w="2632103">
                  <a:extLst>
                    <a:ext uri="{9D8B030D-6E8A-4147-A177-3AD203B41FA5}">
                      <a16:colId xmlns:a16="http://schemas.microsoft.com/office/drawing/2014/main" val="4136514845"/>
                    </a:ext>
                  </a:extLst>
                </a:gridCol>
              </a:tblGrid>
              <a:tr h="370840">
                <a:tc>
                  <a:txBody>
                    <a:bodyPr/>
                    <a:lstStyle/>
                    <a:p>
                      <a:pPr algn="ctr"/>
                      <a:r>
                        <a:rPr lang="en-GB" dirty="0"/>
                        <a:t>OBJECTIVE</a:t>
                      </a:r>
                    </a:p>
                  </a:txBody>
                  <a:tcPr/>
                </a:tc>
                <a:tc>
                  <a:txBody>
                    <a:bodyPr/>
                    <a:lstStyle/>
                    <a:p>
                      <a:pPr algn="ctr"/>
                      <a:r>
                        <a:rPr lang="en-GB" dirty="0"/>
                        <a:t>SGD(s)</a:t>
                      </a:r>
                    </a:p>
                  </a:txBody>
                  <a:tcPr/>
                </a:tc>
                <a:extLst>
                  <a:ext uri="{0D108BD9-81ED-4DB2-BD59-A6C34878D82A}">
                    <a16:rowId xmlns:a16="http://schemas.microsoft.com/office/drawing/2014/main" val="3045834101"/>
                  </a:ext>
                </a:extLst>
              </a:tr>
              <a:tr h="370840">
                <a:tc>
                  <a:txBody>
                    <a:bodyPr/>
                    <a:lstStyle/>
                    <a:p>
                      <a:pPr marL="0" indent="0">
                        <a:buNone/>
                      </a:pPr>
                      <a:r>
                        <a:rPr lang="en-GB" sz="1800" b="0" i="0" u="none" strike="noStrike" noProof="0" dirty="0">
                          <a:latin typeface="Arial"/>
                        </a:rPr>
                        <a:t>1. A guarantee of basic human needs, by ending extreme poverty and achieving food security</a:t>
                      </a:r>
                      <a:endParaRPr lang="en-GB" dirty="0"/>
                    </a:p>
                  </a:txBody>
                  <a:tcPr/>
                </a:tc>
                <a:tc>
                  <a:txBody>
                    <a:bodyPr/>
                    <a:lstStyle/>
                    <a:p>
                      <a:r>
                        <a:rPr lang="en-GB" dirty="0"/>
                        <a:t>1, 2</a:t>
                      </a:r>
                    </a:p>
                  </a:txBody>
                  <a:tcPr/>
                </a:tc>
                <a:extLst>
                  <a:ext uri="{0D108BD9-81ED-4DB2-BD59-A6C34878D82A}">
                    <a16:rowId xmlns:a16="http://schemas.microsoft.com/office/drawing/2014/main" val="3036285153"/>
                  </a:ext>
                </a:extLst>
              </a:tr>
              <a:tr h="370840">
                <a:tc>
                  <a:txBody>
                    <a:bodyPr/>
                    <a:lstStyle/>
                    <a:p>
                      <a:r>
                        <a:rPr lang="en-GB" dirty="0"/>
                        <a:t>2. </a:t>
                      </a:r>
                      <a:r>
                        <a:rPr lang="en-GB" sz="1800" b="0" i="0" u="none" strike="noStrike" noProof="0" dirty="0">
                          <a:latin typeface="Arial"/>
                        </a:rPr>
                        <a:t>Ensuring healthy lives and providing quality education</a:t>
                      </a:r>
                      <a:endParaRPr lang="en-GB" dirty="0"/>
                    </a:p>
                  </a:txBody>
                  <a:tcPr/>
                </a:tc>
                <a:tc>
                  <a:txBody>
                    <a:bodyPr/>
                    <a:lstStyle/>
                    <a:p>
                      <a:r>
                        <a:rPr lang="en-GB" dirty="0"/>
                        <a:t>3, 4</a:t>
                      </a:r>
                    </a:p>
                  </a:txBody>
                  <a:tcPr/>
                </a:tc>
                <a:extLst>
                  <a:ext uri="{0D108BD9-81ED-4DB2-BD59-A6C34878D82A}">
                    <a16:rowId xmlns:a16="http://schemas.microsoft.com/office/drawing/2014/main" val="3920482794"/>
                  </a:ext>
                </a:extLst>
              </a:tr>
              <a:tr h="370840">
                <a:tc>
                  <a:txBody>
                    <a:bodyPr/>
                    <a:lstStyle/>
                    <a:p>
                      <a:r>
                        <a:rPr lang="en-GB" dirty="0"/>
                        <a:t>3. </a:t>
                      </a:r>
                      <a:r>
                        <a:rPr lang="en-GB" sz="1800" b="0" i="0" u="none" strike="noStrike" noProof="0" dirty="0">
                          <a:latin typeface="Arial"/>
                        </a:rPr>
                        <a:t>Equality of all human beings, including gender equality</a:t>
                      </a:r>
                      <a:endParaRPr lang="en-GB" dirty="0"/>
                    </a:p>
                  </a:txBody>
                  <a:tcPr/>
                </a:tc>
                <a:tc>
                  <a:txBody>
                    <a:bodyPr/>
                    <a:lstStyle/>
                    <a:p>
                      <a:r>
                        <a:rPr lang="en-GB" dirty="0"/>
                        <a:t>5</a:t>
                      </a:r>
                    </a:p>
                  </a:txBody>
                  <a:tcPr/>
                </a:tc>
                <a:extLst>
                  <a:ext uri="{0D108BD9-81ED-4DB2-BD59-A6C34878D82A}">
                    <a16:rowId xmlns:a16="http://schemas.microsoft.com/office/drawing/2014/main" val="3632517473"/>
                  </a:ext>
                </a:extLst>
              </a:tr>
              <a:tr h="370840">
                <a:tc>
                  <a:txBody>
                    <a:bodyPr/>
                    <a:lstStyle/>
                    <a:p>
                      <a:r>
                        <a:rPr lang="en-GB" dirty="0"/>
                        <a:t>4. </a:t>
                      </a:r>
                      <a:r>
                        <a:rPr lang="en-GB" sz="1800" b="0" i="0" u="none" strike="noStrike" noProof="0" dirty="0">
                          <a:latin typeface="Arial"/>
                        </a:rPr>
                        <a:t>Ensuring access to clean water and sanitation, affordable energy and productive employment</a:t>
                      </a:r>
                      <a:endParaRPr lang="en-GB" dirty="0"/>
                    </a:p>
                  </a:txBody>
                  <a:tcPr/>
                </a:tc>
                <a:tc>
                  <a:txBody>
                    <a:bodyPr/>
                    <a:lstStyle/>
                    <a:p>
                      <a:r>
                        <a:rPr lang="en-GB" dirty="0"/>
                        <a:t>6, 7, 8</a:t>
                      </a:r>
                    </a:p>
                  </a:txBody>
                  <a:tcPr/>
                </a:tc>
                <a:extLst>
                  <a:ext uri="{0D108BD9-81ED-4DB2-BD59-A6C34878D82A}">
                    <a16:rowId xmlns:a16="http://schemas.microsoft.com/office/drawing/2014/main" val="4289533484"/>
                  </a:ext>
                </a:extLst>
              </a:tr>
              <a:tr h="370840">
                <a:tc>
                  <a:txBody>
                    <a:bodyPr/>
                    <a:lstStyle/>
                    <a:p>
                      <a:r>
                        <a:rPr lang="en-GB" dirty="0"/>
                        <a:t>5. </a:t>
                      </a:r>
                      <a:r>
                        <a:rPr lang="en-GB" sz="1800" b="0" i="0" u="none" strike="noStrike" noProof="0" dirty="0">
                          <a:latin typeface="Arial"/>
                        </a:rPr>
                        <a:t>Infrastructure development and the reduction of income inequality, provision of safe housing and basic services</a:t>
                      </a:r>
                      <a:endParaRPr lang="en-GB" dirty="0"/>
                    </a:p>
                  </a:txBody>
                  <a:tcPr/>
                </a:tc>
                <a:tc>
                  <a:txBody>
                    <a:bodyPr/>
                    <a:lstStyle/>
                    <a:p>
                      <a:r>
                        <a:rPr lang="en-GB" dirty="0"/>
                        <a:t>9, 10</a:t>
                      </a:r>
                    </a:p>
                  </a:txBody>
                  <a:tcPr/>
                </a:tc>
                <a:extLst>
                  <a:ext uri="{0D108BD9-81ED-4DB2-BD59-A6C34878D82A}">
                    <a16:rowId xmlns:a16="http://schemas.microsoft.com/office/drawing/2014/main" val="2732846092"/>
                  </a:ext>
                </a:extLst>
              </a:tr>
              <a:tr h="370840">
                <a:tc>
                  <a:txBody>
                    <a:bodyPr/>
                    <a:lstStyle/>
                    <a:p>
                      <a:r>
                        <a:rPr lang="en-GB" dirty="0"/>
                        <a:t>6. </a:t>
                      </a:r>
                      <a:r>
                        <a:rPr lang="en-GB" sz="1800" b="0" i="0" u="none" strike="noStrike" noProof="0" dirty="0">
                          <a:latin typeface="Arial"/>
                        </a:rPr>
                        <a:t>Provision of safe housing and basic services</a:t>
                      </a:r>
                      <a:endParaRPr lang="en-GB" dirty="0"/>
                    </a:p>
                  </a:txBody>
                  <a:tcPr/>
                </a:tc>
                <a:tc>
                  <a:txBody>
                    <a:bodyPr/>
                    <a:lstStyle/>
                    <a:p>
                      <a:r>
                        <a:rPr lang="en-GB" dirty="0"/>
                        <a:t>11 </a:t>
                      </a:r>
                    </a:p>
                  </a:txBody>
                  <a:tcPr/>
                </a:tc>
                <a:extLst>
                  <a:ext uri="{0D108BD9-81ED-4DB2-BD59-A6C34878D82A}">
                    <a16:rowId xmlns:a16="http://schemas.microsoft.com/office/drawing/2014/main" val="695383606"/>
                  </a:ext>
                </a:extLst>
              </a:tr>
              <a:tr h="370840">
                <a:tc>
                  <a:txBody>
                    <a:bodyPr/>
                    <a:lstStyle/>
                    <a:p>
                      <a:r>
                        <a:rPr lang="en-GB" dirty="0"/>
                        <a:t>7. </a:t>
                      </a:r>
                      <a:r>
                        <a:rPr lang="en-GB" sz="1800" b="0" i="0" u="none" strike="noStrike" noProof="0" dirty="0">
                          <a:latin typeface="Arial"/>
                        </a:rPr>
                        <a:t>Responsible consumption and production </a:t>
                      </a:r>
                      <a:endParaRPr lang="en-GB"/>
                    </a:p>
                  </a:txBody>
                  <a:tcPr/>
                </a:tc>
                <a:tc>
                  <a:txBody>
                    <a:bodyPr/>
                    <a:lstStyle/>
                    <a:p>
                      <a:r>
                        <a:rPr lang="en-GB" dirty="0"/>
                        <a:t>12 </a:t>
                      </a:r>
                    </a:p>
                  </a:txBody>
                  <a:tcPr/>
                </a:tc>
                <a:extLst>
                  <a:ext uri="{0D108BD9-81ED-4DB2-BD59-A6C34878D82A}">
                    <a16:rowId xmlns:a16="http://schemas.microsoft.com/office/drawing/2014/main" val="249141250"/>
                  </a:ext>
                </a:extLst>
              </a:tr>
              <a:tr h="370839">
                <a:tc>
                  <a:txBody>
                    <a:bodyPr/>
                    <a:lstStyle/>
                    <a:p>
                      <a:pPr lvl="0">
                        <a:buNone/>
                      </a:pPr>
                      <a:r>
                        <a:rPr lang="en-GB" dirty="0"/>
                        <a:t>8. </a:t>
                      </a:r>
                      <a:r>
                        <a:rPr lang="en-GB" sz="1800" b="0" i="0" u="none" strike="noStrike" noProof="0" dirty="0">
                          <a:latin typeface="Arial"/>
                        </a:rPr>
                        <a:t>Climate action, sustainable use of marine resources and sustainable management of ecosystems </a:t>
                      </a:r>
                      <a:endParaRPr lang="en-GB" dirty="0"/>
                    </a:p>
                  </a:txBody>
                  <a:tcPr/>
                </a:tc>
                <a:tc>
                  <a:txBody>
                    <a:bodyPr/>
                    <a:lstStyle/>
                    <a:p>
                      <a:pPr lvl="0">
                        <a:buNone/>
                      </a:pPr>
                      <a:r>
                        <a:rPr lang="en-GB" dirty="0"/>
                        <a:t>13, 14, 15</a:t>
                      </a:r>
                    </a:p>
                  </a:txBody>
                  <a:tcPr/>
                </a:tc>
                <a:extLst>
                  <a:ext uri="{0D108BD9-81ED-4DB2-BD59-A6C34878D82A}">
                    <a16:rowId xmlns:a16="http://schemas.microsoft.com/office/drawing/2014/main" val="2750971276"/>
                  </a:ext>
                </a:extLst>
              </a:tr>
              <a:tr h="370839">
                <a:tc>
                  <a:txBody>
                    <a:bodyPr/>
                    <a:lstStyle/>
                    <a:p>
                      <a:pPr lvl="0">
                        <a:buNone/>
                      </a:pPr>
                      <a:r>
                        <a:rPr lang="en-GB" dirty="0"/>
                        <a:t>9. </a:t>
                      </a:r>
                      <a:r>
                        <a:rPr lang="en-GB" sz="1800" b="0" i="0" u="none" strike="noStrike" noProof="0" dirty="0">
                          <a:latin typeface="Arial"/>
                        </a:rPr>
                        <a:t>Promote peaceful and inclusive societies, provide access to justice for all, build global partnerships for sustainable development</a:t>
                      </a:r>
                      <a:endParaRPr lang="en-GB" dirty="0"/>
                    </a:p>
                  </a:txBody>
                  <a:tcPr/>
                </a:tc>
                <a:tc>
                  <a:txBody>
                    <a:bodyPr/>
                    <a:lstStyle/>
                    <a:p>
                      <a:pPr lvl="0">
                        <a:buNone/>
                      </a:pPr>
                      <a:r>
                        <a:rPr lang="en-GB" dirty="0"/>
                        <a:t>16, 17</a:t>
                      </a:r>
                    </a:p>
                  </a:txBody>
                  <a:tcPr/>
                </a:tc>
                <a:extLst>
                  <a:ext uri="{0D108BD9-81ED-4DB2-BD59-A6C34878D82A}">
                    <a16:rowId xmlns:a16="http://schemas.microsoft.com/office/drawing/2014/main" val="1367729573"/>
                  </a:ext>
                </a:extLst>
              </a:tr>
            </a:tbl>
          </a:graphicData>
        </a:graphic>
      </p:graphicFrame>
    </p:spTree>
    <p:extLst>
      <p:ext uri="{BB962C8B-B14F-4D97-AF65-F5344CB8AC3E}">
        <p14:creationId xmlns:p14="http://schemas.microsoft.com/office/powerpoint/2010/main" val="94782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BBC00-4EEB-96BA-CD96-BBEC7A839A14}"/>
              </a:ext>
            </a:extLst>
          </p:cNvPr>
          <p:cNvSpPr>
            <a:spLocks noGrp="1"/>
          </p:cNvSpPr>
          <p:nvPr>
            <p:ph type="title"/>
          </p:nvPr>
        </p:nvSpPr>
        <p:spPr/>
        <p:txBody>
          <a:bodyPr lIns="91440" tIns="45720" rIns="91440" bIns="45720" anchor="b">
            <a:normAutofit/>
          </a:bodyPr>
          <a:lstStyle/>
          <a:p>
            <a:r>
              <a:rPr lang="en-GB">
                <a:latin typeface="Gill Sans MT"/>
              </a:rPr>
              <a:t>ACTIVITY</a:t>
            </a:r>
            <a:endParaRPr lang="en-GB"/>
          </a:p>
        </p:txBody>
      </p:sp>
      <p:sp>
        <p:nvSpPr>
          <p:cNvPr id="3" name="Content Placeholder 2">
            <a:extLst>
              <a:ext uri="{FF2B5EF4-FFF2-40B4-BE49-F238E27FC236}">
                <a16:creationId xmlns:a16="http://schemas.microsoft.com/office/drawing/2014/main" id="{EE8B198D-8BE6-9E2E-7769-24879F219A03}"/>
              </a:ext>
            </a:extLst>
          </p:cNvPr>
          <p:cNvSpPr>
            <a:spLocks noGrp="1"/>
          </p:cNvSpPr>
          <p:nvPr>
            <p:ph idx="1"/>
          </p:nvPr>
        </p:nvSpPr>
        <p:spPr/>
        <p:txBody>
          <a:bodyPr vert="horz" lIns="91440" tIns="45720" rIns="91440" bIns="45720" rtlCol="0" anchor="t">
            <a:normAutofit/>
          </a:bodyPr>
          <a:lstStyle/>
          <a:p>
            <a:r>
              <a:rPr lang="en-GB" dirty="0">
                <a:latin typeface="Gill Sans MT"/>
              </a:rPr>
              <a:t>How is South Africa tracking towards completing its SGDs?</a:t>
            </a:r>
            <a:endParaRPr lang="en-US" dirty="0">
              <a:latin typeface="Gill Sans MT"/>
            </a:endParaRPr>
          </a:p>
          <a:p>
            <a:pPr lvl="1">
              <a:buFont typeface="Courier New" panose="020B0604020202020204" pitchFamily="34" charset="0"/>
              <a:buChar char="o"/>
            </a:pPr>
            <a:r>
              <a:rPr lang="en-GB" dirty="0">
                <a:latin typeface="Gill Sans MT"/>
              </a:rPr>
              <a:t>https://dashboards.sdgindex.org/profiles</a:t>
            </a:r>
            <a:endParaRPr lang="en-US">
              <a:latin typeface="Gill Sans MT"/>
            </a:endParaRPr>
          </a:p>
        </p:txBody>
      </p:sp>
    </p:spTree>
    <p:extLst>
      <p:ext uri="{BB962C8B-B14F-4D97-AF65-F5344CB8AC3E}">
        <p14:creationId xmlns:p14="http://schemas.microsoft.com/office/powerpoint/2010/main" val="1464989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47552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0F5B-1A9B-C7DE-CFC6-EA6A151C9873}"/>
              </a:ext>
            </a:extLst>
          </p:cNvPr>
          <p:cNvSpPr>
            <a:spLocks noGrp="1"/>
          </p:cNvSpPr>
          <p:nvPr>
            <p:ph type="title"/>
          </p:nvPr>
        </p:nvSpPr>
        <p:spPr/>
        <p:txBody>
          <a:bodyPr lIns="91440" tIns="45720" rIns="91440" bIns="45720" anchor="b">
            <a:normAutofit/>
          </a:bodyPr>
          <a:lstStyle/>
          <a:p>
            <a:r>
              <a:rPr lang="en-GB">
                <a:latin typeface="Gill Sans MT"/>
              </a:rPr>
              <a:t>RECAP</a:t>
            </a:r>
            <a:endParaRPr lang="en-US"/>
          </a:p>
        </p:txBody>
      </p:sp>
      <p:sp>
        <p:nvSpPr>
          <p:cNvPr id="5" name="Content Placeholder 4">
            <a:extLst>
              <a:ext uri="{FF2B5EF4-FFF2-40B4-BE49-F238E27FC236}">
                <a16:creationId xmlns:a16="http://schemas.microsoft.com/office/drawing/2014/main" id="{F0E410BB-7F0C-824A-D91E-533F35A1027E}"/>
              </a:ext>
            </a:extLst>
          </p:cNvPr>
          <p:cNvSpPr>
            <a:spLocks noGrp="1"/>
          </p:cNvSpPr>
          <p:nvPr>
            <p:ph idx="1"/>
          </p:nvPr>
        </p:nvSpPr>
        <p:spPr>
          <a:xfrm>
            <a:off x="703234" y="1297871"/>
            <a:ext cx="10650566" cy="5201895"/>
          </a:xfrm>
        </p:spPr>
        <p:txBody>
          <a:bodyPr vert="horz" lIns="91440" tIns="45720" rIns="91440" bIns="45720" rtlCol="0" anchor="t">
            <a:noAutofit/>
          </a:bodyPr>
          <a:lstStyle/>
          <a:p>
            <a:pPr marL="0" indent="0">
              <a:buNone/>
            </a:pPr>
            <a:r>
              <a:rPr lang="en-GB" sz="2400" dirty="0">
                <a:latin typeface="Gill Sans MT"/>
              </a:rPr>
              <a:t>Cyber-citizenship.</a:t>
            </a:r>
            <a:endParaRPr lang="en-US" sz="2400" dirty="0"/>
          </a:p>
          <a:p>
            <a:pPr marL="0" indent="0">
              <a:buNone/>
            </a:pPr>
            <a:r>
              <a:rPr lang="en-GB" sz="2400" dirty="0">
                <a:latin typeface="Gill Sans MT"/>
              </a:rPr>
              <a:t>Eleven principles to guide ethics and values in cyberspace: </a:t>
            </a:r>
            <a:endParaRPr lang="en-US" sz="2400"/>
          </a:p>
          <a:p>
            <a:pPr>
              <a:buNone/>
            </a:pPr>
            <a:endParaRPr lang="en-GB" sz="2400" dirty="0"/>
          </a:p>
          <a:p>
            <a:pPr marL="457200" indent="-457200">
              <a:buAutoNum type="arabicPeriod"/>
            </a:pPr>
            <a:r>
              <a:rPr lang="en-GB" sz="2400" dirty="0">
                <a:latin typeface="Gill Sans MT"/>
              </a:rPr>
              <a:t>Dignity </a:t>
            </a:r>
            <a:endParaRPr lang="en-GB" sz="2400" dirty="0"/>
          </a:p>
          <a:p>
            <a:pPr marL="457200" indent="-457200">
              <a:buAutoNum type="arabicPeriod"/>
            </a:pPr>
            <a:r>
              <a:rPr lang="en-GB" sz="2400" dirty="0">
                <a:latin typeface="Gill Sans MT"/>
              </a:rPr>
              <a:t>Freedom </a:t>
            </a:r>
            <a:endParaRPr lang="en-GB" sz="2400" dirty="0"/>
          </a:p>
          <a:p>
            <a:pPr marL="457200" indent="-457200">
              <a:buAutoNum type="arabicPeriod"/>
            </a:pPr>
            <a:r>
              <a:rPr lang="en-GB" sz="2400" dirty="0">
                <a:latin typeface="Gill Sans MT"/>
              </a:rPr>
              <a:t>Honesty </a:t>
            </a:r>
            <a:endParaRPr lang="en-GB" sz="2400" dirty="0"/>
          </a:p>
          <a:p>
            <a:pPr marL="457200" indent="-457200">
              <a:buAutoNum type="arabicPeriod"/>
            </a:pPr>
            <a:r>
              <a:rPr lang="en-GB" sz="2400" dirty="0">
                <a:latin typeface="Gill Sans MT"/>
              </a:rPr>
              <a:t>Justice </a:t>
            </a:r>
            <a:endParaRPr lang="en-GB" sz="2400" dirty="0"/>
          </a:p>
          <a:p>
            <a:pPr marL="457200" indent="-457200">
              <a:buAutoNum type="arabicPeriod"/>
            </a:pPr>
            <a:r>
              <a:rPr lang="en-GB" sz="2400" dirty="0">
                <a:latin typeface="Gill Sans MT"/>
              </a:rPr>
              <a:t>Peace </a:t>
            </a:r>
            <a:endParaRPr lang="en-GB" sz="2400" dirty="0"/>
          </a:p>
          <a:p>
            <a:pPr marL="457200" indent="-457200">
              <a:buAutoNum type="arabicPeriod"/>
            </a:pPr>
            <a:r>
              <a:rPr lang="en-GB" sz="2400" dirty="0">
                <a:latin typeface="Gill Sans MT"/>
              </a:rPr>
              <a:t>Privacy </a:t>
            </a:r>
            <a:endParaRPr lang="en-GB" sz="2400" dirty="0"/>
          </a:p>
          <a:p>
            <a:pPr marL="457200" indent="-457200">
              <a:buAutoNum type="arabicPeriod"/>
            </a:pPr>
            <a:r>
              <a:rPr lang="en-GB" sz="2400" dirty="0">
                <a:latin typeface="Gill Sans MT"/>
              </a:rPr>
              <a:t>Participation </a:t>
            </a:r>
            <a:endParaRPr lang="en-GB" sz="2400" dirty="0"/>
          </a:p>
          <a:p>
            <a:pPr marL="457200" indent="-457200">
              <a:buAutoNum type="arabicPeriod"/>
            </a:pPr>
            <a:r>
              <a:rPr lang="en-GB" sz="2400" dirty="0">
                <a:latin typeface="Gill Sans MT"/>
              </a:rPr>
              <a:t>Integrity </a:t>
            </a:r>
            <a:endParaRPr lang="en-GB" sz="2400" dirty="0"/>
          </a:p>
          <a:p>
            <a:pPr marL="457200" indent="-457200">
              <a:buAutoNum type="arabicPeriod"/>
            </a:pPr>
            <a:r>
              <a:rPr lang="en-GB" sz="2400" dirty="0">
                <a:latin typeface="Gill Sans MT"/>
              </a:rPr>
              <a:t>Inclusiveness </a:t>
            </a:r>
            <a:endParaRPr lang="en-GB" sz="2400" dirty="0"/>
          </a:p>
          <a:p>
            <a:pPr marL="457200" indent="-457200">
              <a:buAutoNum type="arabicPeriod"/>
            </a:pPr>
            <a:r>
              <a:rPr lang="en-GB" sz="2400" dirty="0">
                <a:latin typeface="Gill Sans MT"/>
              </a:rPr>
              <a:t>Equity </a:t>
            </a:r>
            <a:endParaRPr lang="en-GB" sz="2400" dirty="0"/>
          </a:p>
          <a:p>
            <a:pPr marL="457200" indent="-457200">
              <a:buAutoNum type="arabicPeriod"/>
            </a:pPr>
            <a:r>
              <a:rPr lang="en-GB" sz="2400" dirty="0">
                <a:latin typeface="Gill Sans MT"/>
              </a:rPr>
              <a:t>Security </a:t>
            </a:r>
            <a:endParaRPr lang="en-GB" sz="2400" dirty="0"/>
          </a:p>
        </p:txBody>
      </p:sp>
    </p:spTree>
    <p:extLst>
      <p:ext uri="{BB962C8B-B14F-4D97-AF65-F5344CB8AC3E}">
        <p14:creationId xmlns:p14="http://schemas.microsoft.com/office/powerpoint/2010/main" val="427031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0F5B-1A9B-C7DE-CFC6-EA6A151C9873}"/>
              </a:ext>
            </a:extLst>
          </p:cNvPr>
          <p:cNvSpPr>
            <a:spLocks noGrp="1"/>
          </p:cNvSpPr>
          <p:nvPr>
            <p:ph type="title"/>
          </p:nvPr>
        </p:nvSpPr>
        <p:spPr/>
        <p:txBody>
          <a:bodyPr lIns="91440" tIns="45720" rIns="91440" bIns="45720" anchor="b">
            <a:normAutofit/>
          </a:bodyPr>
          <a:lstStyle/>
          <a:p>
            <a:r>
              <a:rPr lang="en-GB">
                <a:latin typeface="Gill Sans MT"/>
              </a:rPr>
              <a:t>CYBER ETHICS BY NORMS, LAWS AND RELATIONS</a:t>
            </a:r>
            <a:endParaRPr lang="en-US"/>
          </a:p>
        </p:txBody>
      </p:sp>
      <p:sp>
        <p:nvSpPr>
          <p:cNvPr id="3" name="Content Placeholder 2">
            <a:extLst>
              <a:ext uri="{FF2B5EF4-FFF2-40B4-BE49-F238E27FC236}">
                <a16:creationId xmlns:a16="http://schemas.microsoft.com/office/drawing/2014/main" id="{A7017CB6-8106-B653-75C6-78EB0DEE2036}"/>
              </a:ext>
            </a:extLst>
          </p:cNvPr>
          <p:cNvSpPr>
            <a:spLocks noGrp="1"/>
          </p:cNvSpPr>
          <p:nvPr>
            <p:ph idx="1"/>
          </p:nvPr>
        </p:nvSpPr>
        <p:spPr/>
        <p:txBody>
          <a:bodyPr vert="horz" lIns="91440" tIns="45720" rIns="91440" bIns="45720" rtlCol="0" anchor="t">
            <a:normAutofit/>
          </a:bodyPr>
          <a:lstStyle/>
          <a:p>
            <a:pPr marL="0" indent="0">
              <a:buNone/>
            </a:pPr>
            <a:r>
              <a:rPr lang="en-GB" sz="2400" dirty="0">
                <a:latin typeface="Gill Sans MT"/>
              </a:rPr>
              <a:t>How is self-regulation and responsibility created in communities? </a:t>
            </a:r>
            <a:endParaRPr lang="en-GB" sz="2400" dirty="0"/>
          </a:p>
          <a:p>
            <a:pPr marL="0" indent="0">
              <a:buNone/>
            </a:pPr>
            <a:endParaRPr lang="en-GB" sz="2400" dirty="0"/>
          </a:p>
          <a:p>
            <a:pPr marL="457200" indent="-457200">
              <a:buAutoNum type="arabicPeriod"/>
            </a:pPr>
            <a:r>
              <a:rPr lang="en-GB" sz="2400" dirty="0">
                <a:latin typeface="Gill Sans MT"/>
              </a:rPr>
              <a:t>Rules of Ethics</a:t>
            </a:r>
          </a:p>
          <a:p>
            <a:pPr marL="457200" indent="-457200">
              <a:buAutoNum type="arabicPeriod"/>
            </a:pPr>
            <a:r>
              <a:rPr lang="en-GB" sz="2400" dirty="0">
                <a:latin typeface="Gill Sans MT"/>
              </a:rPr>
              <a:t>Rules of Law</a:t>
            </a:r>
          </a:p>
          <a:p>
            <a:pPr marL="457200" indent="-457200">
              <a:buAutoNum type="arabicPeriod"/>
            </a:pPr>
            <a:r>
              <a:rPr lang="en-GB" sz="2400" dirty="0">
                <a:latin typeface="Gill Sans MT"/>
              </a:rPr>
              <a:t>Rules of Relations</a:t>
            </a:r>
            <a:endParaRPr lang="en-GB" sz="2400" dirty="0"/>
          </a:p>
        </p:txBody>
      </p:sp>
      <p:pic>
        <p:nvPicPr>
          <p:cNvPr id="4" name="Picture 3" descr="A group of people in clothing&#10;&#10;Description automatically generated">
            <a:extLst>
              <a:ext uri="{FF2B5EF4-FFF2-40B4-BE49-F238E27FC236}">
                <a16:creationId xmlns:a16="http://schemas.microsoft.com/office/drawing/2014/main" id="{E373699E-618E-1460-210C-A4DD30D1B738}"/>
              </a:ext>
            </a:extLst>
          </p:cNvPr>
          <p:cNvPicPr>
            <a:picLocks noChangeAspect="1"/>
          </p:cNvPicPr>
          <p:nvPr/>
        </p:nvPicPr>
        <p:blipFill>
          <a:blip r:embed="rId2"/>
          <a:stretch>
            <a:fillRect/>
          </a:stretch>
        </p:blipFill>
        <p:spPr>
          <a:xfrm>
            <a:off x="5772550" y="2223655"/>
            <a:ext cx="4747846" cy="4114800"/>
          </a:xfrm>
          <a:prstGeom prst="rect">
            <a:avLst/>
          </a:prstGeom>
        </p:spPr>
      </p:pic>
    </p:spTree>
    <p:extLst>
      <p:ext uri="{BB962C8B-B14F-4D97-AF65-F5344CB8AC3E}">
        <p14:creationId xmlns:p14="http://schemas.microsoft.com/office/powerpoint/2010/main" val="305031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0F5B-1A9B-C7DE-CFC6-EA6A151C9873}"/>
              </a:ext>
            </a:extLst>
          </p:cNvPr>
          <p:cNvSpPr>
            <a:spLocks noGrp="1"/>
          </p:cNvSpPr>
          <p:nvPr>
            <p:ph type="title"/>
          </p:nvPr>
        </p:nvSpPr>
        <p:spPr/>
        <p:txBody>
          <a:bodyPr lIns="91440" tIns="45720" rIns="91440" bIns="45720" anchor="b">
            <a:normAutofit/>
          </a:bodyPr>
          <a:lstStyle/>
          <a:p>
            <a:r>
              <a:rPr lang="en-GB">
                <a:latin typeface="Gill Sans MT"/>
              </a:rPr>
              <a:t>RULES OF ETHICS</a:t>
            </a:r>
            <a:endParaRPr lang="en-GB"/>
          </a:p>
        </p:txBody>
      </p:sp>
      <p:sp>
        <p:nvSpPr>
          <p:cNvPr id="3" name="Content Placeholder 2">
            <a:extLst>
              <a:ext uri="{FF2B5EF4-FFF2-40B4-BE49-F238E27FC236}">
                <a16:creationId xmlns:a16="http://schemas.microsoft.com/office/drawing/2014/main" id="{A7017CB6-8106-B653-75C6-78EB0DEE2036}"/>
              </a:ext>
            </a:extLst>
          </p:cNvPr>
          <p:cNvSpPr>
            <a:spLocks noGrp="1"/>
          </p:cNvSpPr>
          <p:nvPr>
            <p:ph idx="1"/>
          </p:nvPr>
        </p:nvSpPr>
        <p:spPr/>
        <p:txBody>
          <a:bodyPr vert="horz" lIns="91440" tIns="45720" rIns="91440" bIns="45720" rtlCol="0" anchor="t">
            <a:normAutofit/>
          </a:bodyPr>
          <a:lstStyle/>
          <a:p>
            <a:pPr marL="0" indent="0">
              <a:buNone/>
            </a:pPr>
            <a:r>
              <a:rPr lang="en-GB" sz="2400" dirty="0">
                <a:latin typeface="Gill Sans MT"/>
              </a:rPr>
              <a:t>Shared community values i.e. "just do the right thing"</a:t>
            </a:r>
            <a:endParaRPr lang="en-US" dirty="0"/>
          </a:p>
          <a:p>
            <a:pPr marL="0" indent="0">
              <a:buNone/>
            </a:pPr>
            <a:endParaRPr lang="en-GB" sz="2400" dirty="0">
              <a:latin typeface="Gill Sans MT"/>
            </a:endParaRPr>
          </a:p>
          <a:p>
            <a:pPr marL="342900" indent="-342900"/>
            <a:r>
              <a:rPr lang="en-GB" sz="2400" dirty="0">
                <a:latin typeface="Gill Sans MT"/>
              </a:rPr>
              <a:t>Don't litter.</a:t>
            </a:r>
          </a:p>
          <a:p>
            <a:pPr marL="342900" indent="-342900"/>
            <a:r>
              <a:rPr lang="en-GB" sz="2400" dirty="0">
                <a:latin typeface="Gill Sans MT"/>
              </a:rPr>
              <a:t>If you find a bag full of money on the street, don't just keep it, take it to a police station.</a:t>
            </a:r>
          </a:p>
          <a:p>
            <a:pPr marL="342900" indent="-342900"/>
            <a:r>
              <a:rPr lang="en-GB" sz="2400" dirty="0">
                <a:latin typeface="Gill Sans MT"/>
              </a:rPr>
              <a:t>Do not harm animals.</a:t>
            </a:r>
          </a:p>
          <a:p>
            <a:pPr marL="0" indent="0">
              <a:buNone/>
            </a:pPr>
            <a:endParaRPr lang="en-GB" sz="2400" dirty="0">
              <a:latin typeface="Gill Sans MT"/>
            </a:endParaRPr>
          </a:p>
          <a:p>
            <a:pPr marL="342900" indent="-342900"/>
            <a:endParaRPr lang="en-GB" sz="2400" dirty="0">
              <a:latin typeface="Gill Sans MT"/>
            </a:endParaRPr>
          </a:p>
          <a:p>
            <a:pPr marL="342900" indent="-342900"/>
            <a:endParaRPr lang="en-GB" sz="2400" dirty="0">
              <a:latin typeface="Gill Sans MT"/>
            </a:endParaRPr>
          </a:p>
          <a:p>
            <a:pPr marL="342900" indent="-342900"/>
            <a:endParaRPr lang="en-GB" sz="2400" dirty="0">
              <a:latin typeface="Gill Sans MT"/>
            </a:endParaRPr>
          </a:p>
          <a:p>
            <a:pPr marL="342900" indent="-342900"/>
            <a:endParaRPr lang="en-GB" sz="2400" dirty="0">
              <a:latin typeface="Gill Sans MT"/>
            </a:endParaRPr>
          </a:p>
        </p:txBody>
      </p:sp>
      <p:pic>
        <p:nvPicPr>
          <p:cNvPr id="4" name="Picture 3" descr="A cartoon of two people petting a dog&#10;&#10;Description automatically generated">
            <a:extLst>
              <a:ext uri="{FF2B5EF4-FFF2-40B4-BE49-F238E27FC236}">
                <a16:creationId xmlns:a16="http://schemas.microsoft.com/office/drawing/2014/main" id="{84E70AE7-A7BD-C6CA-DD20-BE95CCB43C19}"/>
              </a:ext>
            </a:extLst>
          </p:cNvPr>
          <p:cNvPicPr>
            <a:picLocks noChangeAspect="1"/>
          </p:cNvPicPr>
          <p:nvPr/>
        </p:nvPicPr>
        <p:blipFill>
          <a:blip r:embed="rId2"/>
          <a:stretch>
            <a:fillRect/>
          </a:stretch>
        </p:blipFill>
        <p:spPr>
          <a:xfrm>
            <a:off x="6652536" y="4159080"/>
            <a:ext cx="3124315" cy="2237193"/>
          </a:xfrm>
          <a:prstGeom prst="rect">
            <a:avLst/>
          </a:prstGeom>
        </p:spPr>
      </p:pic>
      <p:pic>
        <p:nvPicPr>
          <p:cNvPr id="5" name="Picture 4" descr="A person kicking a dog&#10;&#10;Description automatically generated">
            <a:extLst>
              <a:ext uri="{FF2B5EF4-FFF2-40B4-BE49-F238E27FC236}">
                <a16:creationId xmlns:a16="http://schemas.microsoft.com/office/drawing/2014/main" id="{BE11B4AE-3936-A65D-1688-0BE7B5A6DA50}"/>
              </a:ext>
            </a:extLst>
          </p:cNvPr>
          <p:cNvPicPr>
            <a:picLocks noChangeAspect="1"/>
          </p:cNvPicPr>
          <p:nvPr/>
        </p:nvPicPr>
        <p:blipFill>
          <a:blip r:embed="rId3"/>
          <a:stretch>
            <a:fillRect/>
          </a:stretch>
        </p:blipFill>
        <p:spPr>
          <a:xfrm>
            <a:off x="1032458" y="4156613"/>
            <a:ext cx="2922039" cy="2177428"/>
          </a:xfrm>
          <a:prstGeom prst="rect">
            <a:avLst/>
          </a:prstGeom>
        </p:spPr>
      </p:pic>
      <p:sp>
        <p:nvSpPr>
          <p:cNvPr id="7" name="&quot;Not Allowed&quot; Symbol 6">
            <a:extLst>
              <a:ext uri="{FF2B5EF4-FFF2-40B4-BE49-F238E27FC236}">
                <a16:creationId xmlns:a16="http://schemas.microsoft.com/office/drawing/2014/main" id="{9A21BD3F-3A45-DE44-C3AB-56AB62937AB5}"/>
              </a:ext>
            </a:extLst>
          </p:cNvPr>
          <p:cNvSpPr/>
          <p:nvPr/>
        </p:nvSpPr>
        <p:spPr>
          <a:xfrm>
            <a:off x="3692419" y="4113246"/>
            <a:ext cx="1462471" cy="1391477"/>
          </a:xfrm>
          <a:prstGeom prst="noSmoking">
            <a:avLst/>
          </a:prstGeom>
          <a:solidFill>
            <a:srgbClr val="C0000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Smiley Face 8">
            <a:extLst>
              <a:ext uri="{FF2B5EF4-FFF2-40B4-BE49-F238E27FC236}">
                <a16:creationId xmlns:a16="http://schemas.microsoft.com/office/drawing/2014/main" id="{51CDDA25-C6D7-F9DF-A336-4351021044D9}"/>
              </a:ext>
            </a:extLst>
          </p:cNvPr>
          <p:cNvSpPr/>
          <p:nvPr/>
        </p:nvSpPr>
        <p:spPr>
          <a:xfrm>
            <a:off x="9552886" y="4104801"/>
            <a:ext cx="1410409" cy="1429341"/>
          </a:xfrm>
          <a:prstGeom prst="smileyFace">
            <a:avLst/>
          </a:prstGeom>
          <a:solidFill>
            <a:srgbClr val="92D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5882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0F5B-1A9B-C7DE-CFC6-EA6A151C9873}"/>
              </a:ext>
            </a:extLst>
          </p:cNvPr>
          <p:cNvSpPr>
            <a:spLocks noGrp="1"/>
          </p:cNvSpPr>
          <p:nvPr>
            <p:ph type="title"/>
          </p:nvPr>
        </p:nvSpPr>
        <p:spPr/>
        <p:txBody>
          <a:bodyPr lIns="91440" tIns="45720" rIns="91440" bIns="45720" anchor="b">
            <a:normAutofit/>
          </a:bodyPr>
          <a:lstStyle/>
          <a:p>
            <a:r>
              <a:rPr lang="en-GB">
                <a:latin typeface="Gill Sans MT"/>
              </a:rPr>
              <a:t>RULES OF LAW</a:t>
            </a:r>
            <a:endParaRPr lang="en-US"/>
          </a:p>
        </p:txBody>
      </p:sp>
      <p:sp>
        <p:nvSpPr>
          <p:cNvPr id="3" name="Content Placeholder 2">
            <a:extLst>
              <a:ext uri="{FF2B5EF4-FFF2-40B4-BE49-F238E27FC236}">
                <a16:creationId xmlns:a16="http://schemas.microsoft.com/office/drawing/2014/main" id="{A7017CB6-8106-B653-75C6-78EB0DEE2036}"/>
              </a:ext>
            </a:extLst>
          </p:cNvPr>
          <p:cNvSpPr>
            <a:spLocks noGrp="1"/>
          </p:cNvSpPr>
          <p:nvPr>
            <p:ph idx="1"/>
          </p:nvPr>
        </p:nvSpPr>
        <p:spPr/>
        <p:txBody>
          <a:bodyPr vert="horz" lIns="91440" tIns="45720" rIns="91440" bIns="45720" rtlCol="0" anchor="t">
            <a:normAutofit/>
          </a:bodyPr>
          <a:lstStyle/>
          <a:p>
            <a:pPr marL="0" indent="0">
              <a:buNone/>
            </a:pPr>
            <a:r>
              <a:rPr lang="en-GB" sz="2400" dirty="0">
                <a:latin typeface="Gill Sans MT"/>
              </a:rPr>
              <a:t>Formally codified and focuses on trust, reliability, control of power, maintains the status quo</a:t>
            </a:r>
            <a:endParaRPr lang="en-GB" sz="2400" dirty="0"/>
          </a:p>
          <a:p>
            <a:pPr marL="0" indent="0">
              <a:buNone/>
            </a:pPr>
            <a:endParaRPr lang="en-GB" sz="2400" dirty="0"/>
          </a:p>
          <a:p>
            <a:pPr marL="342900" indent="-342900"/>
            <a:r>
              <a:rPr lang="en-GB" sz="2400" dirty="0">
                <a:latin typeface="Gill Sans MT"/>
              </a:rPr>
              <a:t>Do not exceed the speed limit</a:t>
            </a:r>
          </a:p>
          <a:p>
            <a:pPr marL="342900" indent="-342900"/>
            <a:r>
              <a:rPr lang="en-GB" sz="2400" dirty="0">
                <a:latin typeface="Gill Sans MT"/>
              </a:rPr>
              <a:t>Do not commit tax fraud</a:t>
            </a:r>
          </a:p>
          <a:p>
            <a:pPr marL="342900" indent="-342900"/>
            <a:r>
              <a:rPr lang="en-GB" sz="2400" dirty="0">
                <a:latin typeface="Gill Sans MT"/>
              </a:rPr>
              <a:t>Do not distribute illegal drugs</a:t>
            </a:r>
          </a:p>
          <a:p>
            <a:pPr marL="342900" indent="-342900"/>
            <a:r>
              <a:rPr lang="en-GB" sz="2400" dirty="0">
                <a:latin typeface="Gill Sans MT"/>
              </a:rPr>
              <a:t>Do not give government contracts to family members in exchange for a kickback. </a:t>
            </a:r>
          </a:p>
        </p:txBody>
      </p:sp>
      <p:pic>
        <p:nvPicPr>
          <p:cNvPr id="4" name="Picture 3" descr="A blue and red text on a black background&#10;&#10;Description automatically generated">
            <a:extLst>
              <a:ext uri="{FF2B5EF4-FFF2-40B4-BE49-F238E27FC236}">
                <a16:creationId xmlns:a16="http://schemas.microsoft.com/office/drawing/2014/main" id="{8D3FCC55-0D95-FB00-3D50-0E920EA24381}"/>
              </a:ext>
            </a:extLst>
          </p:cNvPr>
          <p:cNvPicPr>
            <a:picLocks noChangeAspect="1"/>
          </p:cNvPicPr>
          <p:nvPr/>
        </p:nvPicPr>
        <p:blipFill>
          <a:blip r:embed="rId2"/>
          <a:stretch>
            <a:fillRect/>
          </a:stretch>
        </p:blipFill>
        <p:spPr>
          <a:xfrm>
            <a:off x="6809985" y="4222349"/>
            <a:ext cx="2875000" cy="2492940"/>
          </a:xfrm>
          <a:prstGeom prst="rect">
            <a:avLst/>
          </a:prstGeom>
        </p:spPr>
      </p:pic>
    </p:spTree>
    <p:extLst>
      <p:ext uri="{BB962C8B-B14F-4D97-AF65-F5344CB8AC3E}">
        <p14:creationId xmlns:p14="http://schemas.microsoft.com/office/powerpoint/2010/main" val="328933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0F5B-1A9B-C7DE-CFC6-EA6A151C9873}"/>
              </a:ext>
            </a:extLst>
          </p:cNvPr>
          <p:cNvSpPr>
            <a:spLocks noGrp="1"/>
          </p:cNvSpPr>
          <p:nvPr>
            <p:ph type="title"/>
          </p:nvPr>
        </p:nvSpPr>
        <p:spPr/>
        <p:txBody>
          <a:bodyPr lIns="91440" tIns="45720" rIns="91440" bIns="45720" anchor="b">
            <a:normAutofit/>
          </a:bodyPr>
          <a:lstStyle/>
          <a:p>
            <a:r>
              <a:rPr lang="en-GB">
                <a:latin typeface="Gill Sans MT"/>
              </a:rPr>
              <a:t>RULES OF RELATIONS</a:t>
            </a:r>
            <a:endParaRPr lang="en-US"/>
          </a:p>
        </p:txBody>
      </p:sp>
      <p:sp>
        <p:nvSpPr>
          <p:cNvPr id="3" name="Content Placeholder 2">
            <a:extLst>
              <a:ext uri="{FF2B5EF4-FFF2-40B4-BE49-F238E27FC236}">
                <a16:creationId xmlns:a16="http://schemas.microsoft.com/office/drawing/2014/main" id="{A7017CB6-8106-B653-75C6-78EB0DEE2036}"/>
              </a:ext>
            </a:extLst>
          </p:cNvPr>
          <p:cNvSpPr>
            <a:spLocks noGrp="1"/>
          </p:cNvSpPr>
          <p:nvPr>
            <p:ph idx="1"/>
          </p:nvPr>
        </p:nvSpPr>
        <p:spPr/>
        <p:txBody>
          <a:bodyPr vert="horz" lIns="91440" tIns="45720" rIns="91440" bIns="45720" rtlCol="0" anchor="t">
            <a:normAutofit/>
          </a:bodyPr>
          <a:lstStyle/>
          <a:p>
            <a:pPr marL="0" indent="0">
              <a:buNone/>
            </a:pPr>
            <a:r>
              <a:rPr lang="en-GB" sz="2400" dirty="0">
                <a:latin typeface="Gill Sans MT"/>
              </a:rPr>
              <a:t>Intended to support humane relationships between individuals and communities.</a:t>
            </a:r>
            <a:endParaRPr lang="en-GB" sz="2400"/>
          </a:p>
          <a:p>
            <a:pPr marL="0" indent="0">
              <a:buNone/>
            </a:pPr>
            <a:endParaRPr lang="en-GB" sz="2400" dirty="0"/>
          </a:p>
          <a:p>
            <a:pPr marL="342900" indent="-342900"/>
            <a:r>
              <a:rPr lang="en-GB" sz="2400" dirty="0">
                <a:latin typeface="Gill Sans MT"/>
              </a:rPr>
              <a:t>Do not discriminate against others based on their race, religion, gender or physical abilities.</a:t>
            </a:r>
          </a:p>
          <a:p>
            <a:pPr marL="342900" indent="-342900"/>
            <a:r>
              <a:rPr lang="en-GB" sz="2400" dirty="0">
                <a:latin typeface="Gill Sans MT"/>
              </a:rPr>
              <a:t>Do not physically harm other human beings.</a:t>
            </a:r>
          </a:p>
          <a:p>
            <a:pPr marL="342900" indent="-342900"/>
            <a:r>
              <a:rPr lang="en-GB" sz="2400" dirty="0">
                <a:latin typeface="Gill Sans MT"/>
              </a:rPr>
              <a:t>If you are aware of abuse/discrimination, even if you are not perpetrating it, you should try and stop it. </a:t>
            </a:r>
          </a:p>
          <a:p>
            <a:pPr marL="342900" indent="-342900"/>
            <a:r>
              <a:rPr lang="en-GB" sz="2400" dirty="0">
                <a:latin typeface="Gill Sans MT"/>
              </a:rPr>
              <a:t>If someone asks you for help and you are able to help, you should do so. </a:t>
            </a:r>
          </a:p>
          <a:p>
            <a:pPr marL="342900" indent="-342900"/>
            <a:endParaRPr lang="en-GB" sz="2400" dirty="0">
              <a:latin typeface="Gill Sans MT"/>
            </a:endParaRPr>
          </a:p>
        </p:txBody>
      </p:sp>
      <p:pic>
        <p:nvPicPr>
          <p:cNvPr id="4" name="Picture 3" descr="A couple of women fighting&#10;&#10;Description automatically generated">
            <a:extLst>
              <a:ext uri="{FF2B5EF4-FFF2-40B4-BE49-F238E27FC236}">
                <a16:creationId xmlns:a16="http://schemas.microsoft.com/office/drawing/2014/main" id="{155CF24E-8CD2-B36D-7498-6834AC8C9EB1}"/>
              </a:ext>
            </a:extLst>
          </p:cNvPr>
          <p:cNvPicPr>
            <a:picLocks noChangeAspect="1"/>
          </p:cNvPicPr>
          <p:nvPr/>
        </p:nvPicPr>
        <p:blipFill>
          <a:blip r:embed="rId2"/>
          <a:stretch>
            <a:fillRect/>
          </a:stretch>
        </p:blipFill>
        <p:spPr>
          <a:xfrm>
            <a:off x="1159567" y="4628795"/>
            <a:ext cx="2695985" cy="1931031"/>
          </a:xfrm>
          <a:prstGeom prst="rect">
            <a:avLst/>
          </a:prstGeom>
        </p:spPr>
      </p:pic>
      <p:pic>
        <p:nvPicPr>
          <p:cNvPr id="5" name="Picture 4" descr="A cartoon of two women sitting at a table&#10;&#10;Description automatically generated">
            <a:extLst>
              <a:ext uri="{FF2B5EF4-FFF2-40B4-BE49-F238E27FC236}">
                <a16:creationId xmlns:a16="http://schemas.microsoft.com/office/drawing/2014/main" id="{DCFE9ED3-A57B-183E-E362-81E8C9D79A14}"/>
              </a:ext>
            </a:extLst>
          </p:cNvPr>
          <p:cNvPicPr>
            <a:picLocks noChangeAspect="1"/>
          </p:cNvPicPr>
          <p:nvPr/>
        </p:nvPicPr>
        <p:blipFill>
          <a:blip r:embed="rId3"/>
          <a:stretch>
            <a:fillRect/>
          </a:stretch>
        </p:blipFill>
        <p:spPr>
          <a:xfrm>
            <a:off x="6758673" y="4627311"/>
            <a:ext cx="2748559" cy="1961322"/>
          </a:xfrm>
          <a:prstGeom prst="rect">
            <a:avLst/>
          </a:prstGeom>
        </p:spPr>
      </p:pic>
      <p:sp>
        <p:nvSpPr>
          <p:cNvPr id="6" name="&quot;Not Allowed&quot; Symbol 5">
            <a:extLst>
              <a:ext uri="{FF2B5EF4-FFF2-40B4-BE49-F238E27FC236}">
                <a16:creationId xmlns:a16="http://schemas.microsoft.com/office/drawing/2014/main" id="{5A9C4434-8546-31D7-E5AF-A6CC96C9A4D6}"/>
              </a:ext>
            </a:extLst>
          </p:cNvPr>
          <p:cNvSpPr/>
          <p:nvPr/>
        </p:nvSpPr>
        <p:spPr>
          <a:xfrm>
            <a:off x="3552968" y="4900148"/>
            <a:ext cx="1462471" cy="1391477"/>
          </a:xfrm>
          <a:prstGeom prst="noSmoking">
            <a:avLst/>
          </a:prstGeom>
          <a:solidFill>
            <a:srgbClr val="C0000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Smiley Face 6">
            <a:extLst>
              <a:ext uri="{FF2B5EF4-FFF2-40B4-BE49-F238E27FC236}">
                <a16:creationId xmlns:a16="http://schemas.microsoft.com/office/drawing/2014/main" id="{FDF3F0AC-E13C-DF00-5CDA-6E13C79365AD}"/>
              </a:ext>
            </a:extLst>
          </p:cNvPr>
          <p:cNvSpPr/>
          <p:nvPr/>
        </p:nvSpPr>
        <p:spPr>
          <a:xfrm>
            <a:off x="9413435" y="4891703"/>
            <a:ext cx="1410409" cy="1429341"/>
          </a:xfrm>
          <a:prstGeom prst="smileyFace">
            <a:avLst/>
          </a:prstGeom>
          <a:solidFill>
            <a:srgbClr val="92D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6837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0F5B-1A9B-C7DE-CFC6-EA6A151C9873}"/>
              </a:ext>
            </a:extLst>
          </p:cNvPr>
          <p:cNvSpPr>
            <a:spLocks noGrp="1"/>
          </p:cNvSpPr>
          <p:nvPr>
            <p:ph type="title"/>
          </p:nvPr>
        </p:nvSpPr>
        <p:spPr/>
        <p:txBody>
          <a:bodyPr lIns="91440" tIns="45720" rIns="91440" bIns="45720" anchor="b">
            <a:normAutofit/>
          </a:bodyPr>
          <a:lstStyle/>
          <a:p>
            <a:r>
              <a:rPr lang="en-GB">
                <a:latin typeface="Gill Sans MT"/>
              </a:rPr>
              <a:t>WHAT HAPPENS WHEN WE DON'T BALANCE THESE?</a:t>
            </a:r>
            <a:endParaRPr lang="en-US"/>
          </a:p>
        </p:txBody>
      </p:sp>
      <p:sp>
        <p:nvSpPr>
          <p:cNvPr id="3" name="Content Placeholder 2">
            <a:extLst>
              <a:ext uri="{FF2B5EF4-FFF2-40B4-BE49-F238E27FC236}">
                <a16:creationId xmlns:a16="http://schemas.microsoft.com/office/drawing/2014/main" id="{A7017CB6-8106-B653-75C6-78EB0DEE2036}"/>
              </a:ext>
            </a:extLst>
          </p:cNvPr>
          <p:cNvSpPr>
            <a:spLocks noGrp="1"/>
          </p:cNvSpPr>
          <p:nvPr>
            <p:ph idx="1"/>
          </p:nvPr>
        </p:nvSpPr>
        <p:spPr/>
        <p:txBody>
          <a:bodyPr vert="horz" lIns="91440" tIns="45720" rIns="91440" bIns="45720" rtlCol="0" anchor="t">
            <a:normAutofit/>
          </a:bodyPr>
          <a:lstStyle/>
          <a:p>
            <a:pPr marL="342900" indent="-342900"/>
            <a:r>
              <a:rPr lang="en-GB" sz="2400" dirty="0">
                <a:latin typeface="Gill Sans MT"/>
              </a:rPr>
              <a:t>A society needs "Rules of Law" as it is not sufficient to only rely on "Rules of Ethics" and "Rules of Relations". </a:t>
            </a:r>
          </a:p>
          <a:p>
            <a:pPr marL="342900" indent="-342900"/>
            <a:r>
              <a:rPr lang="en-GB" sz="2400" dirty="0">
                <a:latin typeface="Gill Sans MT"/>
              </a:rPr>
              <a:t>A society that only uses "Rules of Law" but has no "Rules of Ethics" will mean that people doing the right thing is only enforced by the government, not by regular people.</a:t>
            </a:r>
            <a:endParaRPr lang="en-GB" sz="2400" dirty="0"/>
          </a:p>
          <a:p>
            <a:pPr marL="342900" indent="-342900"/>
            <a:r>
              <a:rPr lang="en-GB" sz="2400" dirty="0">
                <a:latin typeface="Gill Sans MT"/>
              </a:rPr>
              <a:t>A society that only uses "Rules of Law" and "Rules of Ethics" might lead to a situation where people behave, but they don't actually respect one another ("Rules of Relations" is missing). </a:t>
            </a:r>
            <a:endParaRPr lang="en-GB" sz="2400" dirty="0"/>
          </a:p>
        </p:txBody>
      </p:sp>
    </p:spTree>
    <p:extLst>
      <p:ext uri="{BB962C8B-B14F-4D97-AF65-F5344CB8AC3E}">
        <p14:creationId xmlns:p14="http://schemas.microsoft.com/office/powerpoint/2010/main" val="267921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0F5B-1A9B-C7DE-CFC6-EA6A151C9873}"/>
              </a:ext>
            </a:extLst>
          </p:cNvPr>
          <p:cNvSpPr>
            <a:spLocks noGrp="1"/>
          </p:cNvSpPr>
          <p:nvPr>
            <p:ph type="title"/>
          </p:nvPr>
        </p:nvSpPr>
        <p:spPr/>
        <p:txBody>
          <a:bodyPr lIns="91440" tIns="45720" rIns="91440" bIns="45720" anchor="b">
            <a:normAutofit/>
          </a:bodyPr>
          <a:lstStyle/>
          <a:p>
            <a:r>
              <a:rPr lang="en-GB">
                <a:latin typeface="Gill Sans MT"/>
              </a:rPr>
              <a:t>STUCKELBERGER'S HIERARCHY</a:t>
            </a:r>
            <a:endParaRPr lang="en-GB" dirty="0"/>
          </a:p>
        </p:txBody>
      </p:sp>
      <p:sp>
        <p:nvSpPr>
          <p:cNvPr id="15" name="Isosceles Triangle 14">
            <a:extLst>
              <a:ext uri="{FF2B5EF4-FFF2-40B4-BE49-F238E27FC236}">
                <a16:creationId xmlns:a16="http://schemas.microsoft.com/office/drawing/2014/main" id="{470DEE7E-BD1B-A043-DB43-AB08506744F1}"/>
              </a:ext>
            </a:extLst>
          </p:cNvPr>
          <p:cNvSpPr/>
          <p:nvPr/>
        </p:nvSpPr>
        <p:spPr>
          <a:xfrm>
            <a:off x="2111686" y="1274980"/>
            <a:ext cx="7550273" cy="5508313"/>
          </a:xfrm>
          <a:prstGeom prst="triangl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200"/>
          </a:p>
        </p:txBody>
      </p:sp>
      <p:cxnSp>
        <p:nvCxnSpPr>
          <p:cNvPr id="16" name="Straight Arrow Connector 15">
            <a:extLst>
              <a:ext uri="{FF2B5EF4-FFF2-40B4-BE49-F238E27FC236}">
                <a16:creationId xmlns:a16="http://schemas.microsoft.com/office/drawing/2014/main" id="{A2211E01-FAC4-7010-3876-464D2F56541B}"/>
              </a:ext>
            </a:extLst>
          </p:cNvPr>
          <p:cNvCxnSpPr/>
          <p:nvPr/>
        </p:nvCxnSpPr>
        <p:spPr>
          <a:xfrm flipV="1">
            <a:off x="3716370" y="4493805"/>
            <a:ext cx="4350868" cy="1993"/>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4F32D0-E8FD-090A-72A4-2E8920D0E404}"/>
              </a:ext>
            </a:extLst>
          </p:cNvPr>
          <p:cNvCxnSpPr>
            <a:cxnSpLocks/>
          </p:cNvCxnSpPr>
          <p:nvPr/>
        </p:nvCxnSpPr>
        <p:spPr>
          <a:xfrm flipV="1">
            <a:off x="4463428" y="3293529"/>
            <a:ext cx="2767105" cy="1993"/>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D3836D-63BB-32C2-F7D8-5E5A870BCA55}"/>
              </a:ext>
            </a:extLst>
          </p:cNvPr>
          <p:cNvCxnSpPr>
            <a:cxnSpLocks/>
          </p:cNvCxnSpPr>
          <p:nvPr/>
        </p:nvCxnSpPr>
        <p:spPr>
          <a:xfrm>
            <a:off x="2944409" y="5601445"/>
            <a:ext cx="5884828" cy="7967"/>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6ED637A-6721-BB44-9F7A-4324813D4F84}"/>
              </a:ext>
            </a:extLst>
          </p:cNvPr>
          <p:cNvSpPr txBox="1"/>
          <p:nvPr/>
        </p:nvSpPr>
        <p:spPr>
          <a:xfrm>
            <a:off x="4427568" y="6026274"/>
            <a:ext cx="383888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200" dirty="0">
                <a:cs typeface="Arial"/>
              </a:rPr>
              <a:t>Fundamental premise</a:t>
            </a:r>
            <a:endParaRPr lang="en-GB" sz="2200" dirty="0"/>
          </a:p>
        </p:txBody>
      </p:sp>
      <p:sp>
        <p:nvSpPr>
          <p:cNvPr id="20" name="TextBox 19">
            <a:extLst>
              <a:ext uri="{FF2B5EF4-FFF2-40B4-BE49-F238E27FC236}">
                <a16:creationId xmlns:a16="http://schemas.microsoft.com/office/drawing/2014/main" id="{49EDDDC0-7005-2403-6773-C5193A534DD9}"/>
              </a:ext>
            </a:extLst>
          </p:cNvPr>
          <p:cNvSpPr txBox="1"/>
          <p:nvPr/>
        </p:nvSpPr>
        <p:spPr>
          <a:xfrm>
            <a:off x="3436470" y="4915646"/>
            <a:ext cx="489472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200" dirty="0">
                <a:cs typeface="Arial"/>
              </a:rPr>
              <a:t>Fundamental values (criteria)</a:t>
            </a:r>
            <a:endParaRPr lang="en-US" sz="2200" dirty="0">
              <a:cs typeface="Arial" panose="020B0604020202020204"/>
            </a:endParaRPr>
          </a:p>
        </p:txBody>
      </p:sp>
      <p:sp>
        <p:nvSpPr>
          <p:cNvPr id="21" name="TextBox 20">
            <a:extLst>
              <a:ext uri="{FF2B5EF4-FFF2-40B4-BE49-F238E27FC236}">
                <a16:creationId xmlns:a16="http://schemas.microsoft.com/office/drawing/2014/main" id="{DF794E4C-7796-8E92-F381-B1E7AC09B890}"/>
              </a:ext>
            </a:extLst>
          </p:cNvPr>
          <p:cNvSpPr txBox="1"/>
          <p:nvPr/>
        </p:nvSpPr>
        <p:spPr>
          <a:xfrm>
            <a:off x="4522195" y="3605802"/>
            <a:ext cx="274319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200" dirty="0">
                <a:cs typeface="Arial"/>
              </a:rPr>
              <a:t>Contextual values (maxims)</a:t>
            </a:r>
          </a:p>
        </p:txBody>
      </p:sp>
      <p:sp>
        <p:nvSpPr>
          <p:cNvPr id="22" name="TextBox 21">
            <a:extLst>
              <a:ext uri="{FF2B5EF4-FFF2-40B4-BE49-F238E27FC236}">
                <a16:creationId xmlns:a16="http://schemas.microsoft.com/office/drawing/2014/main" id="{D17610BF-1B68-2952-64C3-33D923FC1C89}"/>
              </a:ext>
            </a:extLst>
          </p:cNvPr>
          <p:cNvSpPr txBox="1"/>
          <p:nvPr/>
        </p:nvSpPr>
        <p:spPr>
          <a:xfrm>
            <a:off x="4522195" y="2445370"/>
            <a:ext cx="274319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200" dirty="0">
                <a:cs typeface="Arial"/>
              </a:rPr>
              <a:t>Discretionary</a:t>
            </a:r>
            <a:endParaRPr lang="en-US" sz="2200" dirty="0">
              <a:cs typeface="Arial"/>
            </a:endParaRPr>
          </a:p>
          <a:p>
            <a:pPr algn="ctr"/>
            <a:r>
              <a:rPr lang="en-GB" sz="2200" dirty="0">
                <a:cs typeface="Arial"/>
              </a:rPr>
              <a:t>decisions</a:t>
            </a:r>
          </a:p>
        </p:txBody>
      </p:sp>
      <p:cxnSp>
        <p:nvCxnSpPr>
          <p:cNvPr id="23" name="Straight Arrow Connector 22">
            <a:extLst>
              <a:ext uri="{FF2B5EF4-FFF2-40B4-BE49-F238E27FC236}">
                <a16:creationId xmlns:a16="http://schemas.microsoft.com/office/drawing/2014/main" id="{45FA509B-4089-B89C-A0E4-7631D55BE180}"/>
              </a:ext>
            </a:extLst>
          </p:cNvPr>
          <p:cNvCxnSpPr/>
          <p:nvPr/>
        </p:nvCxnSpPr>
        <p:spPr>
          <a:xfrm flipV="1">
            <a:off x="1900394" y="1562223"/>
            <a:ext cx="3324908" cy="4753286"/>
          </a:xfrm>
          <a:prstGeom prst="straightConnector1">
            <a:avLst/>
          </a:prstGeom>
          <a:ln w="28575">
            <a:solidFill>
              <a:schemeClr val="tx1"/>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EBC1D3B-742D-C866-4E9B-DB6E529F399E}"/>
              </a:ext>
            </a:extLst>
          </p:cNvPr>
          <p:cNvCxnSpPr>
            <a:cxnSpLocks/>
          </p:cNvCxnSpPr>
          <p:nvPr/>
        </p:nvCxnSpPr>
        <p:spPr>
          <a:xfrm flipH="1" flipV="1">
            <a:off x="6507256" y="1532340"/>
            <a:ext cx="3324908" cy="4753286"/>
          </a:xfrm>
          <a:prstGeom prst="straightConnector1">
            <a:avLst/>
          </a:prstGeom>
          <a:ln w="28575">
            <a:solidFill>
              <a:schemeClr val="tx1"/>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9487CF0-F9C5-8476-62EC-3F1BED8AD583}"/>
              </a:ext>
            </a:extLst>
          </p:cNvPr>
          <p:cNvSpPr txBox="1"/>
          <p:nvPr/>
        </p:nvSpPr>
        <p:spPr>
          <a:xfrm rot="18300000">
            <a:off x="2251137" y="3304299"/>
            <a:ext cx="274319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200" dirty="0">
                <a:cs typeface="Arial"/>
              </a:rPr>
              <a:t>Less binding </a:t>
            </a:r>
          </a:p>
        </p:txBody>
      </p:sp>
      <p:sp>
        <p:nvSpPr>
          <p:cNvPr id="27" name="TextBox 26">
            <a:extLst>
              <a:ext uri="{FF2B5EF4-FFF2-40B4-BE49-F238E27FC236}">
                <a16:creationId xmlns:a16="http://schemas.microsoft.com/office/drawing/2014/main" id="{BCB4477E-0C55-9BC4-66C0-E1917CF747D7}"/>
              </a:ext>
            </a:extLst>
          </p:cNvPr>
          <p:cNvSpPr txBox="1"/>
          <p:nvPr/>
        </p:nvSpPr>
        <p:spPr>
          <a:xfrm rot="3300000">
            <a:off x="5626438" y="3678294"/>
            <a:ext cx="553221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200" dirty="0">
                <a:cs typeface="Arial"/>
              </a:rPr>
              <a:t>More concrete/specific</a:t>
            </a:r>
            <a:endParaRPr lang="en-US" dirty="0">
              <a:cs typeface="Arial"/>
            </a:endParaRPr>
          </a:p>
        </p:txBody>
      </p:sp>
    </p:spTree>
    <p:extLst>
      <p:ext uri="{BB962C8B-B14F-4D97-AF65-F5344CB8AC3E}">
        <p14:creationId xmlns:p14="http://schemas.microsoft.com/office/powerpoint/2010/main" val="407743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5"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0F5B-1A9B-C7DE-CFC6-EA6A151C9873}"/>
              </a:ext>
            </a:extLst>
          </p:cNvPr>
          <p:cNvSpPr>
            <a:spLocks noGrp="1"/>
          </p:cNvSpPr>
          <p:nvPr>
            <p:ph type="title"/>
          </p:nvPr>
        </p:nvSpPr>
        <p:spPr/>
        <p:txBody>
          <a:bodyPr lIns="91440" tIns="45720" rIns="91440" bIns="45720" anchor="b">
            <a:normAutofit/>
          </a:bodyPr>
          <a:lstStyle/>
          <a:p>
            <a:r>
              <a:rPr lang="en-GB">
                <a:latin typeface="Gill Sans MT"/>
              </a:rPr>
              <a:t>STUCKELBERGER'S HIERARCHY</a:t>
            </a:r>
            <a:endParaRPr lang="en-GB" dirty="0"/>
          </a:p>
        </p:txBody>
      </p:sp>
      <p:sp>
        <p:nvSpPr>
          <p:cNvPr id="15" name="Isosceles Triangle 14">
            <a:extLst>
              <a:ext uri="{FF2B5EF4-FFF2-40B4-BE49-F238E27FC236}">
                <a16:creationId xmlns:a16="http://schemas.microsoft.com/office/drawing/2014/main" id="{470DEE7E-BD1B-A043-DB43-AB08506744F1}"/>
              </a:ext>
            </a:extLst>
          </p:cNvPr>
          <p:cNvSpPr/>
          <p:nvPr/>
        </p:nvSpPr>
        <p:spPr>
          <a:xfrm>
            <a:off x="2111686" y="1274980"/>
            <a:ext cx="7550273" cy="5508313"/>
          </a:xfrm>
          <a:prstGeom prst="triangl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200"/>
          </a:p>
        </p:txBody>
      </p:sp>
      <p:cxnSp>
        <p:nvCxnSpPr>
          <p:cNvPr id="16" name="Straight Arrow Connector 15">
            <a:extLst>
              <a:ext uri="{FF2B5EF4-FFF2-40B4-BE49-F238E27FC236}">
                <a16:creationId xmlns:a16="http://schemas.microsoft.com/office/drawing/2014/main" id="{A2211E01-FAC4-7010-3876-464D2F56541B}"/>
              </a:ext>
            </a:extLst>
          </p:cNvPr>
          <p:cNvCxnSpPr/>
          <p:nvPr/>
        </p:nvCxnSpPr>
        <p:spPr>
          <a:xfrm flipV="1">
            <a:off x="3716370" y="4493805"/>
            <a:ext cx="4350868" cy="1993"/>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4F32D0-E8FD-090A-72A4-2E8920D0E404}"/>
              </a:ext>
            </a:extLst>
          </p:cNvPr>
          <p:cNvCxnSpPr>
            <a:cxnSpLocks/>
          </p:cNvCxnSpPr>
          <p:nvPr/>
        </p:nvCxnSpPr>
        <p:spPr>
          <a:xfrm flipV="1">
            <a:off x="4463428" y="3293529"/>
            <a:ext cx="2767105" cy="1993"/>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D3836D-63BB-32C2-F7D8-5E5A870BCA55}"/>
              </a:ext>
            </a:extLst>
          </p:cNvPr>
          <p:cNvCxnSpPr>
            <a:cxnSpLocks/>
          </p:cNvCxnSpPr>
          <p:nvPr/>
        </p:nvCxnSpPr>
        <p:spPr>
          <a:xfrm>
            <a:off x="2944409" y="5601445"/>
            <a:ext cx="5884828" cy="7967"/>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6ED637A-6721-BB44-9F7A-4324813D4F84}"/>
              </a:ext>
            </a:extLst>
          </p:cNvPr>
          <p:cNvSpPr txBox="1"/>
          <p:nvPr/>
        </p:nvSpPr>
        <p:spPr>
          <a:xfrm>
            <a:off x="3227294" y="5971490"/>
            <a:ext cx="560692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200" dirty="0">
                <a:cs typeface="Arial"/>
              </a:rPr>
              <a:t>Do not kill people, do not hurt animals etc.</a:t>
            </a:r>
            <a:endParaRPr lang="en-US" dirty="0"/>
          </a:p>
        </p:txBody>
      </p:sp>
      <p:sp>
        <p:nvSpPr>
          <p:cNvPr id="20" name="TextBox 19">
            <a:extLst>
              <a:ext uri="{FF2B5EF4-FFF2-40B4-BE49-F238E27FC236}">
                <a16:creationId xmlns:a16="http://schemas.microsoft.com/office/drawing/2014/main" id="{49EDDDC0-7005-2403-6773-C5193A534DD9}"/>
              </a:ext>
            </a:extLst>
          </p:cNvPr>
          <p:cNvSpPr txBox="1"/>
          <p:nvPr/>
        </p:nvSpPr>
        <p:spPr>
          <a:xfrm>
            <a:off x="3436470" y="4915646"/>
            <a:ext cx="489472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200" dirty="0">
                <a:cs typeface="Arial"/>
              </a:rPr>
              <a:t>The eleven principles for cyber ethics</a:t>
            </a:r>
            <a:endParaRPr lang="en-US" dirty="0"/>
          </a:p>
        </p:txBody>
      </p:sp>
      <p:sp>
        <p:nvSpPr>
          <p:cNvPr id="21" name="TextBox 20">
            <a:extLst>
              <a:ext uri="{FF2B5EF4-FFF2-40B4-BE49-F238E27FC236}">
                <a16:creationId xmlns:a16="http://schemas.microsoft.com/office/drawing/2014/main" id="{DF794E4C-7796-8E92-F381-B1E7AC09B890}"/>
              </a:ext>
            </a:extLst>
          </p:cNvPr>
          <p:cNvSpPr txBox="1"/>
          <p:nvPr/>
        </p:nvSpPr>
        <p:spPr>
          <a:xfrm>
            <a:off x="3864784" y="3605802"/>
            <a:ext cx="409786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200" dirty="0">
                <a:cs typeface="Arial"/>
              </a:rPr>
              <a:t>National laws, </a:t>
            </a:r>
            <a:endParaRPr lang="en-US"/>
          </a:p>
          <a:p>
            <a:pPr algn="ctr"/>
            <a:r>
              <a:rPr lang="en-GB" sz="2200" dirty="0">
                <a:cs typeface="Arial"/>
              </a:rPr>
              <a:t>international standards.</a:t>
            </a:r>
            <a:endParaRPr lang="en-GB"/>
          </a:p>
        </p:txBody>
      </p:sp>
      <p:sp>
        <p:nvSpPr>
          <p:cNvPr id="22" name="TextBox 21">
            <a:extLst>
              <a:ext uri="{FF2B5EF4-FFF2-40B4-BE49-F238E27FC236}">
                <a16:creationId xmlns:a16="http://schemas.microsoft.com/office/drawing/2014/main" id="{D17610BF-1B68-2952-64C3-33D923FC1C89}"/>
              </a:ext>
            </a:extLst>
          </p:cNvPr>
          <p:cNvSpPr txBox="1"/>
          <p:nvPr/>
        </p:nvSpPr>
        <p:spPr>
          <a:xfrm>
            <a:off x="4562038" y="2236194"/>
            <a:ext cx="274319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200" dirty="0">
                <a:cs typeface="Arial"/>
              </a:rPr>
              <a:t>Don't share </a:t>
            </a:r>
            <a:endParaRPr lang="en-US" dirty="0">
              <a:cs typeface="Arial"/>
            </a:endParaRPr>
          </a:p>
          <a:p>
            <a:pPr algn="ctr"/>
            <a:r>
              <a:rPr lang="en-GB" sz="2200">
                <a:cs typeface="Arial"/>
              </a:rPr>
              <a:t>the </a:t>
            </a:r>
            <a:r>
              <a:rPr lang="en-GB" sz="2200" dirty="0">
                <a:cs typeface="Arial"/>
              </a:rPr>
              <a:t>database </a:t>
            </a:r>
            <a:endParaRPr lang="en-US">
              <a:cs typeface="Arial"/>
            </a:endParaRPr>
          </a:p>
          <a:p>
            <a:pPr algn="ctr"/>
            <a:r>
              <a:rPr lang="en-GB" sz="2200" dirty="0">
                <a:cs typeface="Arial"/>
              </a:rPr>
              <a:t>admin password</a:t>
            </a:r>
            <a:endParaRPr lang="en-US" dirty="0">
              <a:cs typeface="Arial"/>
            </a:endParaRPr>
          </a:p>
        </p:txBody>
      </p:sp>
      <p:cxnSp>
        <p:nvCxnSpPr>
          <p:cNvPr id="23" name="Straight Arrow Connector 22">
            <a:extLst>
              <a:ext uri="{FF2B5EF4-FFF2-40B4-BE49-F238E27FC236}">
                <a16:creationId xmlns:a16="http://schemas.microsoft.com/office/drawing/2014/main" id="{45FA509B-4089-B89C-A0E4-7631D55BE180}"/>
              </a:ext>
            </a:extLst>
          </p:cNvPr>
          <p:cNvCxnSpPr/>
          <p:nvPr/>
        </p:nvCxnSpPr>
        <p:spPr>
          <a:xfrm flipV="1">
            <a:off x="1900394" y="1562223"/>
            <a:ext cx="3324908" cy="4753286"/>
          </a:xfrm>
          <a:prstGeom prst="straightConnector1">
            <a:avLst/>
          </a:prstGeom>
          <a:ln w="28575">
            <a:solidFill>
              <a:schemeClr val="tx1"/>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EBC1D3B-742D-C866-4E9B-DB6E529F399E}"/>
              </a:ext>
            </a:extLst>
          </p:cNvPr>
          <p:cNvCxnSpPr>
            <a:cxnSpLocks/>
          </p:cNvCxnSpPr>
          <p:nvPr/>
        </p:nvCxnSpPr>
        <p:spPr>
          <a:xfrm flipH="1" flipV="1">
            <a:off x="6507256" y="1532340"/>
            <a:ext cx="3324908" cy="4753286"/>
          </a:xfrm>
          <a:prstGeom prst="straightConnector1">
            <a:avLst/>
          </a:prstGeom>
          <a:ln w="28575">
            <a:solidFill>
              <a:schemeClr val="tx1"/>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9487CF0-F9C5-8476-62EC-3F1BED8AD583}"/>
              </a:ext>
            </a:extLst>
          </p:cNvPr>
          <p:cNvSpPr txBox="1"/>
          <p:nvPr/>
        </p:nvSpPr>
        <p:spPr>
          <a:xfrm rot="18300000">
            <a:off x="2251137" y="3304299"/>
            <a:ext cx="274319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200" dirty="0">
                <a:cs typeface="Arial"/>
              </a:rPr>
              <a:t>Less binding </a:t>
            </a:r>
          </a:p>
        </p:txBody>
      </p:sp>
      <p:sp>
        <p:nvSpPr>
          <p:cNvPr id="27" name="TextBox 26">
            <a:extLst>
              <a:ext uri="{FF2B5EF4-FFF2-40B4-BE49-F238E27FC236}">
                <a16:creationId xmlns:a16="http://schemas.microsoft.com/office/drawing/2014/main" id="{BCB4477E-0C55-9BC4-66C0-E1917CF747D7}"/>
              </a:ext>
            </a:extLst>
          </p:cNvPr>
          <p:cNvSpPr txBox="1"/>
          <p:nvPr/>
        </p:nvSpPr>
        <p:spPr>
          <a:xfrm rot="3300000">
            <a:off x="5626438" y="3678294"/>
            <a:ext cx="553221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200" dirty="0">
                <a:cs typeface="Arial"/>
              </a:rPr>
              <a:t>More concrete/specific</a:t>
            </a:r>
            <a:endParaRPr lang="en-US" dirty="0">
              <a:cs typeface="Arial"/>
            </a:endParaRPr>
          </a:p>
        </p:txBody>
      </p:sp>
    </p:spTree>
    <p:extLst>
      <p:ext uri="{BB962C8B-B14F-4D97-AF65-F5344CB8AC3E}">
        <p14:creationId xmlns:p14="http://schemas.microsoft.com/office/powerpoint/2010/main" val="372359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5" grpId="0"/>
      <p:bldP spid="27"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Wte7FFFa"/>
  <p:tag name="ARTICULATE_PROJECT_OPEN" val="0"/>
  <p:tag name="ARTICULATE_DESIGN_ID_WHITE VIDEO BOX" val="5d6qpBLd"/>
  <p:tag name="ARTICULATE_SLIDE_THUMBNAIL_REFRESH" val="1"/>
  <p:tag name="ARTICULATE_SLIDE_COUNT" val="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Video bo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X template for recordings 22-05-20" id="{921E9A64-9EE8-41E5-B16D-75918ADC9A75}" vid="{93481CF0-EFEC-407E-B05B-10CF0C39BF0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b29e309-5067-420f-889f-e44dba4a11cd" xsi:nil="true"/>
    <lcf76f155ced4ddcb4097134ff3c332f xmlns="1acd542e-fec4-464b-a0b9-883f33ef757b">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A45D3D289A6AA4A916B83A0E0727C46" ma:contentTypeVersion="16" ma:contentTypeDescription="Create a new document." ma:contentTypeScope="" ma:versionID="4d3a4c6c841c22ff61c0a8c0410f543e">
  <xsd:schema xmlns:xsd="http://www.w3.org/2001/XMLSchema" xmlns:xs="http://www.w3.org/2001/XMLSchema" xmlns:p="http://schemas.microsoft.com/office/2006/metadata/properties" xmlns:ns2="1acd542e-fec4-464b-a0b9-883f33ef757b" xmlns:ns3="0b29e309-5067-420f-889f-e44dba4a11cd" targetNamespace="http://schemas.microsoft.com/office/2006/metadata/properties" ma:root="true" ma:fieldsID="1b3df838a530ff639b26d5a9ee956b3c" ns2:_="" ns3:_="">
    <xsd:import namespace="1acd542e-fec4-464b-a0b9-883f33ef757b"/>
    <xsd:import namespace="0b29e309-5067-420f-889f-e44dba4a11c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cd542e-fec4-464b-a0b9-883f33ef75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038f4db-6faf-4b53-8a05-2b4e7a76ecb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29e309-5067-420f-889f-e44dba4a11cd"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0ba2019-a0a6-437f-ae6b-c9df9d15834b}" ma:internalName="TaxCatchAll" ma:showField="CatchAllData" ma:web="0b29e309-5067-420f-889f-e44dba4a11c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986F34-7329-4872-A908-12C8DF925BF4}">
  <ds:schemaRefs>
    <ds:schemaRef ds:uri="http://schemas.microsoft.com/office/2006/metadata/properties"/>
    <ds:schemaRef ds:uri="http://schemas.microsoft.com/office/infopath/2007/PartnerControls"/>
    <ds:schemaRef ds:uri="0b29e309-5067-420f-889f-e44dba4a11cd"/>
    <ds:schemaRef ds:uri="1acd542e-fec4-464b-a0b9-883f33ef757b"/>
  </ds:schemaRefs>
</ds:datastoreItem>
</file>

<file path=customXml/itemProps2.xml><?xml version="1.0" encoding="utf-8"?>
<ds:datastoreItem xmlns:ds="http://schemas.openxmlformats.org/officeDocument/2006/customXml" ds:itemID="{941772E0-71CB-4AD1-8A1E-0A2D4994D8F1}">
  <ds:schemaRefs>
    <ds:schemaRef ds:uri="http://schemas.microsoft.com/sharepoint/v3/contenttype/forms"/>
  </ds:schemaRefs>
</ds:datastoreItem>
</file>

<file path=customXml/itemProps3.xml><?xml version="1.0" encoding="utf-8"?>
<ds:datastoreItem xmlns:ds="http://schemas.openxmlformats.org/officeDocument/2006/customXml" ds:itemID="{7091E551-DA3E-44BC-A9BC-E55A2B4CA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cd542e-fec4-464b-a0b9-883f33ef757b"/>
    <ds:schemaRef ds:uri="0b29e309-5067-420f-889f-e44dba4a11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289</TotalTime>
  <Words>174</Words>
  <Application>Microsoft Office PowerPoint</Application>
  <PresentationFormat>Widescreen</PresentationFormat>
  <Paragraphs>20</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White Video box</vt:lpstr>
      <vt:lpstr>TAS152</vt:lpstr>
      <vt:lpstr>RECAP</vt:lpstr>
      <vt:lpstr>CYBER ETHICS BY NORMS, LAWS AND RELATIONS</vt:lpstr>
      <vt:lpstr>RULES OF ETHICS</vt:lpstr>
      <vt:lpstr>RULES OF LAW</vt:lpstr>
      <vt:lpstr>RULES OF RELATIONS</vt:lpstr>
      <vt:lpstr>WHAT HAPPENS WHEN WE DON'T BALANCE THESE?</vt:lpstr>
      <vt:lpstr>STUCKELBERGER'S HIERARCHY</vt:lpstr>
      <vt:lpstr>STUCKELBERGER'S HIERARCHY</vt:lpstr>
      <vt:lpstr>SUSTAINABLE DEVELOPMENT GOALS</vt:lpstr>
      <vt:lpstr>SUSTAINABLE DEVELOPMENT GOALS</vt:lpstr>
      <vt:lpstr>ACTIVITY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Sykes, Debbie (Ms) - Delta</dc:creator>
  <cp:lastModifiedBy>Warwick Von Hagen</cp:lastModifiedBy>
  <cp:revision>900</cp:revision>
  <dcterms:created xsi:type="dcterms:W3CDTF">2021-02-17T07:10:33Z</dcterms:created>
  <dcterms:modified xsi:type="dcterms:W3CDTF">2024-03-22T06:53:03Z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C5361F15-C82A-40D1-A4E6-5713AE67191D</vt:lpwstr>
  </property>
  <property fmtid="{D5CDD505-2E9C-101B-9397-08002B2CF9AE}" pid="3" name="ArticulatePath">
    <vt:lpwstr>Presentation1</vt:lpwstr>
  </property>
  <property fmtid="{D5CDD505-2E9C-101B-9397-08002B2CF9AE}" pid="4" name="ContentTypeId">
    <vt:lpwstr>0x010100CA45D3D289A6AA4A916B83A0E0727C46</vt:lpwstr>
  </property>
</Properties>
</file>